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5" r:id="rId2"/>
    <p:sldId id="419" r:id="rId3"/>
    <p:sldId id="417" r:id="rId4"/>
    <p:sldId id="418" r:id="rId5"/>
    <p:sldId id="416" r:id="rId6"/>
    <p:sldId id="382" r:id="rId7"/>
    <p:sldId id="361" r:id="rId8"/>
    <p:sldId id="354" r:id="rId9"/>
    <p:sldId id="330" r:id="rId10"/>
    <p:sldId id="355" r:id="rId11"/>
    <p:sldId id="331" r:id="rId12"/>
    <p:sldId id="363" r:id="rId13"/>
    <p:sldId id="394" r:id="rId14"/>
    <p:sldId id="414" r:id="rId15"/>
    <p:sldId id="397" r:id="rId16"/>
    <p:sldId id="415" r:id="rId17"/>
    <p:sldId id="396" r:id="rId18"/>
    <p:sldId id="398" r:id="rId19"/>
    <p:sldId id="399" r:id="rId20"/>
    <p:sldId id="400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357" r:id="rId31"/>
    <p:sldId id="358" r:id="rId32"/>
    <p:sldId id="356" r:id="rId33"/>
    <p:sldId id="332" r:id="rId34"/>
    <p:sldId id="333" r:id="rId35"/>
    <p:sldId id="359" r:id="rId36"/>
    <p:sldId id="402" r:id="rId37"/>
    <p:sldId id="403" r:id="rId38"/>
    <p:sldId id="401" r:id="rId39"/>
    <p:sldId id="373" r:id="rId40"/>
    <p:sldId id="374" r:id="rId41"/>
    <p:sldId id="364" r:id="rId42"/>
    <p:sldId id="365" r:id="rId43"/>
    <p:sldId id="366" r:id="rId44"/>
    <p:sldId id="385" r:id="rId45"/>
    <p:sldId id="367" r:id="rId46"/>
    <p:sldId id="334" r:id="rId47"/>
    <p:sldId id="369" r:id="rId48"/>
    <p:sldId id="370" r:id="rId49"/>
    <p:sldId id="371" r:id="rId50"/>
    <p:sldId id="375" r:id="rId51"/>
    <p:sldId id="372" r:id="rId52"/>
    <p:sldId id="368" r:id="rId53"/>
    <p:sldId id="376" r:id="rId54"/>
    <p:sldId id="377" r:id="rId55"/>
    <p:sldId id="378" r:id="rId56"/>
    <p:sldId id="379" r:id="rId57"/>
    <p:sldId id="380" r:id="rId58"/>
    <p:sldId id="335" r:id="rId59"/>
    <p:sldId id="381" r:id="rId60"/>
    <p:sldId id="679" r:id="rId61"/>
    <p:sldId id="680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745CE2-08A5-403C-8CC2-ACB886639245}" v="2" dt="2023-12-24T14:17:16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57745CE2-08A5-403C-8CC2-ACB886639245}"/>
    <pc:docChg chg="addSld modSld">
      <pc:chgData name="범수 김" userId="863329ffd88cf9fc" providerId="LiveId" clId="{57745CE2-08A5-403C-8CC2-ACB886639245}" dt="2023-12-24T14:17:21.285" v="55" actId="1076"/>
      <pc:docMkLst>
        <pc:docMk/>
      </pc:docMkLst>
      <pc:sldChg chg="modSp add mod">
        <pc:chgData name="범수 김" userId="863329ffd88cf9fc" providerId="LiveId" clId="{57745CE2-08A5-403C-8CC2-ACB886639245}" dt="2023-12-24T14:17:14.084" v="49" actId="6549"/>
        <pc:sldMkLst>
          <pc:docMk/>
          <pc:sldMk cId="2718269740" sldId="679"/>
        </pc:sldMkLst>
        <pc:spChg chg="mod">
          <ac:chgData name="범수 김" userId="863329ffd88cf9fc" providerId="LiveId" clId="{57745CE2-08A5-403C-8CC2-ACB886639245}" dt="2023-12-24T14:17:14.084" v="49" actId="6549"/>
          <ac:spMkLst>
            <pc:docMk/>
            <pc:sldMk cId="2718269740" sldId="679"/>
            <ac:spMk id="5" creationId="{A389414F-66B7-1262-7F78-D45BD7660CF6}"/>
          </ac:spMkLst>
        </pc:spChg>
      </pc:sldChg>
      <pc:sldChg chg="modSp add mod">
        <pc:chgData name="범수 김" userId="863329ffd88cf9fc" providerId="LiveId" clId="{57745CE2-08A5-403C-8CC2-ACB886639245}" dt="2023-12-24T14:17:21.285" v="55" actId="1076"/>
        <pc:sldMkLst>
          <pc:docMk/>
          <pc:sldMk cId="1932081013" sldId="680"/>
        </pc:sldMkLst>
        <pc:spChg chg="mod">
          <ac:chgData name="범수 김" userId="863329ffd88cf9fc" providerId="LiveId" clId="{57745CE2-08A5-403C-8CC2-ACB886639245}" dt="2023-12-24T14:17:21.285" v="55" actId="1076"/>
          <ac:spMkLst>
            <pc:docMk/>
            <pc:sldMk cId="1932081013" sldId="680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5CBF8586-7919-409C-9E55-9154ADD9B801}"/>
    <pc:docChg chg="undo custSel addSld delSld modSld sldOrd">
      <pc:chgData name="범수 김" userId="863329ffd88cf9fc" providerId="LiveId" clId="{5CBF8586-7919-409C-9E55-9154ADD9B801}" dt="2023-10-08T06:39:52.646" v="5526" actId="20577"/>
      <pc:docMkLst>
        <pc:docMk/>
      </pc:docMkLst>
      <pc:sldChg chg="addSp delSp modSp new del mod">
        <pc:chgData name="범수 김" userId="863329ffd88cf9fc" providerId="LiveId" clId="{5CBF8586-7919-409C-9E55-9154ADD9B801}" dt="2023-10-08T00:02:12.389" v="3387" actId="47"/>
        <pc:sldMkLst>
          <pc:docMk/>
          <pc:sldMk cId="4154299667" sldId="256"/>
        </pc:sldMkLst>
        <pc:spChg chg="del">
          <ac:chgData name="범수 김" userId="863329ffd88cf9fc" providerId="LiveId" clId="{5CBF8586-7919-409C-9E55-9154ADD9B801}" dt="2023-10-07T00:53:45.265" v="1" actId="478"/>
          <ac:spMkLst>
            <pc:docMk/>
            <pc:sldMk cId="4154299667" sldId="256"/>
            <ac:spMk id="2" creationId="{990A5D37-EC5F-9FB4-266A-3A8167F50E29}"/>
          </ac:spMkLst>
        </pc:spChg>
        <pc:spChg chg="del">
          <ac:chgData name="범수 김" userId="863329ffd88cf9fc" providerId="LiveId" clId="{5CBF8586-7919-409C-9E55-9154ADD9B801}" dt="2023-10-07T00:53:47.847" v="2" actId="478"/>
          <ac:spMkLst>
            <pc:docMk/>
            <pc:sldMk cId="4154299667" sldId="256"/>
            <ac:spMk id="3" creationId="{1DAC0E67-10CE-3CB4-5594-22659D087613}"/>
          </ac:spMkLst>
        </pc:spChg>
        <pc:spChg chg="add mod">
          <ac:chgData name="범수 김" userId="863329ffd88cf9fc" providerId="LiveId" clId="{5CBF8586-7919-409C-9E55-9154ADD9B801}" dt="2023-10-07T01:02:55.918" v="109" actId="207"/>
          <ac:spMkLst>
            <pc:docMk/>
            <pc:sldMk cId="4154299667" sldId="256"/>
            <ac:spMk id="4" creationId="{80B45E79-E960-C58B-8A75-8BA01D342F62}"/>
          </ac:spMkLst>
        </pc:spChg>
        <pc:spChg chg="add del mod">
          <ac:chgData name="범수 김" userId="863329ffd88cf9fc" providerId="LiveId" clId="{5CBF8586-7919-409C-9E55-9154ADD9B801}" dt="2023-10-07T01:02:24.338" v="87" actId="767"/>
          <ac:spMkLst>
            <pc:docMk/>
            <pc:sldMk cId="4154299667" sldId="256"/>
            <ac:spMk id="5" creationId="{B46E9AEA-70B2-FE29-EC7B-00424ECABEA9}"/>
          </ac:spMkLst>
        </pc:spChg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1926441920" sldId="257"/>
        </pc:sldMkLst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3214614956" sldId="258"/>
        </pc:sldMkLst>
        <pc:spChg chg="add mod">
          <ac:chgData name="범수 김" userId="863329ffd88cf9fc" providerId="LiveId" clId="{5CBF8586-7919-409C-9E55-9154ADD9B801}" dt="2023-10-07T01:07:25.894" v="804" actId="20577"/>
          <ac:spMkLst>
            <pc:docMk/>
            <pc:sldMk cId="3214614956" sldId="258"/>
            <ac:spMk id="2" creationId="{18119FC4-78D2-DC77-EE93-7E5690CF1F24}"/>
          </ac:spMkLst>
        </pc:spChg>
        <pc:picChg chg="add mod">
          <ac:chgData name="범수 김" userId="863329ffd88cf9fc" providerId="LiveId" clId="{5CBF8586-7919-409C-9E55-9154ADD9B801}" dt="2023-10-07T01:06:04.237" v="653" actId="1076"/>
          <ac:picMkLst>
            <pc:docMk/>
            <pc:sldMk cId="3214614956" sldId="258"/>
            <ac:picMk id="4" creationId="{631769C1-7E8A-DD1E-8EAC-4E5B6231D0A8}"/>
          </ac:picMkLst>
        </pc:picChg>
      </pc:sldChg>
      <pc:sldChg chg="addSp delSp modSp add del mod">
        <pc:chgData name="범수 김" userId="863329ffd88cf9fc" providerId="LiveId" clId="{5CBF8586-7919-409C-9E55-9154ADD9B801}" dt="2023-10-08T00:02:12.389" v="3387" actId="47"/>
        <pc:sldMkLst>
          <pc:docMk/>
          <pc:sldMk cId="2849592046" sldId="259"/>
        </pc:sldMkLst>
        <pc:spChg chg="add mod">
          <ac:chgData name="범수 김" userId="863329ffd88cf9fc" providerId="LiveId" clId="{5CBF8586-7919-409C-9E55-9154ADD9B801}" dt="2023-10-07T01:29:34.022" v="887" actId="14100"/>
          <ac:spMkLst>
            <pc:docMk/>
            <pc:sldMk cId="2849592046" sldId="259"/>
            <ac:spMk id="2" creationId="{1A7AE79E-8C54-A59C-AFFD-32E2537AC3C8}"/>
          </ac:spMkLst>
        </pc:spChg>
        <pc:spChg chg="add mod">
          <ac:chgData name="범수 김" userId="863329ffd88cf9fc" providerId="LiveId" clId="{5CBF8586-7919-409C-9E55-9154ADD9B801}" dt="2023-10-07T01:29:32.620" v="886" actId="571"/>
          <ac:spMkLst>
            <pc:docMk/>
            <pc:sldMk cId="2849592046" sldId="259"/>
            <ac:spMk id="4" creationId="{1732F7A4-DC56-FFED-EB76-14E3A89F58DF}"/>
          </ac:spMkLst>
        </pc:spChg>
        <pc:spChg chg="add del">
          <ac:chgData name="범수 김" userId="863329ffd88cf9fc" providerId="LiveId" clId="{5CBF8586-7919-409C-9E55-9154ADD9B801}" dt="2023-10-07T01:06:47.589" v="661" actId="478"/>
          <ac:spMkLst>
            <pc:docMk/>
            <pc:sldMk cId="2849592046" sldId="259"/>
            <ac:spMk id="5" creationId="{92BE521B-1A4E-CC12-8DA5-2238405F3919}"/>
          </ac:spMkLst>
        </pc:spChg>
        <pc:spChg chg="add mod">
          <ac:chgData name="범수 김" userId="863329ffd88cf9fc" providerId="LiveId" clId="{5CBF8586-7919-409C-9E55-9154ADD9B801}" dt="2023-10-07T01:06:58.417" v="666" actId="571"/>
          <ac:spMkLst>
            <pc:docMk/>
            <pc:sldMk cId="2849592046" sldId="259"/>
            <ac:spMk id="8" creationId="{EDA110A6-809C-F246-C5F9-7C6DA4A8D3EF}"/>
          </ac:spMkLst>
        </pc:spChg>
        <pc:spChg chg="add mod">
          <ac:chgData name="범수 김" userId="863329ffd88cf9fc" providerId="LiveId" clId="{5CBF8586-7919-409C-9E55-9154ADD9B801}" dt="2023-10-07T01:29:32.620" v="886" actId="571"/>
          <ac:spMkLst>
            <pc:docMk/>
            <pc:sldMk cId="2849592046" sldId="259"/>
            <ac:spMk id="9" creationId="{6659A533-8D15-6228-F24A-A1A18661A100}"/>
          </ac:spMkLst>
        </pc:spChg>
        <pc:spChg chg="add mod">
          <ac:chgData name="범수 김" userId="863329ffd88cf9fc" providerId="LiveId" clId="{5CBF8586-7919-409C-9E55-9154ADD9B801}" dt="2023-10-07T01:31:52.570" v="1189" actId="20577"/>
          <ac:spMkLst>
            <pc:docMk/>
            <pc:sldMk cId="2849592046" sldId="259"/>
            <ac:spMk id="10" creationId="{B8301273-7E11-FB6A-C587-B573E3424FB3}"/>
          </ac:spMkLst>
        </pc:spChg>
        <pc:grpChg chg="add mod">
          <ac:chgData name="범수 김" userId="863329ffd88cf9fc" providerId="LiveId" clId="{5CBF8586-7919-409C-9E55-9154ADD9B801}" dt="2023-10-07T01:31:58.367" v="1190" actId="1076"/>
          <ac:grpSpMkLst>
            <pc:docMk/>
            <pc:sldMk cId="2849592046" sldId="259"/>
            <ac:grpSpMk id="6" creationId="{3D9C1BA0-5B81-D4B9-4B55-E1E4BCA16F30}"/>
          </ac:grpSpMkLst>
        </pc:grpChg>
        <pc:picChg chg="add mod">
          <ac:chgData name="범수 김" userId="863329ffd88cf9fc" providerId="LiveId" clId="{5CBF8586-7919-409C-9E55-9154ADD9B801}" dt="2023-10-07T01:29:32.620" v="886" actId="571"/>
          <ac:picMkLst>
            <pc:docMk/>
            <pc:sldMk cId="2849592046" sldId="259"/>
            <ac:picMk id="3" creationId="{FEE9ABD7-208D-4628-B3F2-8E1F236A110D}"/>
          </ac:picMkLst>
        </pc:picChg>
        <pc:picChg chg="add mod">
          <ac:chgData name="범수 김" userId="863329ffd88cf9fc" providerId="LiveId" clId="{5CBF8586-7919-409C-9E55-9154ADD9B801}" dt="2023-10-07T01:06:58.417" v="666" actId="571"/>
          <ac:picMkLst>
            <pc:docMk/>
            <pc:sldMk cId="2849592046" sldId="259"/>
            <ac:picMk id="7" creationId="{1ACE546C-9ECC-822D-9BB0-1224F69D0BB1}"/>
          </ac:picMkLst>
        </pc:picChg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2411628504" sldId="260"/>
        </pc:sldMkLst>
        <pc:spChg chg="add mod">
          <ac:chgData name="범수 김" userId="863329ffd88cf9fc" providerId="LiveId" clId="{5CBF8586-7919-409C-9E55-9154ADD9B801}" dt="2023-10-07T01:33:17.953" v="1618" actId="20577"/>
          <ac:spMkLst>
            <pc:docMk/>
            <pc:sldMk cId="2411628504" sldId="260"/>
            <ac:spMk id="2" creationId="{58E7148A-FE76-132A-CBBA-93E1AD7188B5}"/>
          </ac:spMkLst>
        </pc:spChg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1149052381" sldId="261"/>
        </pc:sldMkLst>
        <pc:spChg chg="add mod">
          <ac:chgData name="범수 김" userId="863329ffd88cf9fc" providerId="LiveId" clId="{5CBF8586-7919-409C-9E55-9154ADD9B801}" dt="2023-10-07T01:34:48.402" v="1653" actId="164"/>
          <ac:spMkLst>
            <pc:docMk/>
            <pc:sldMk cId="1149052381" sldId="261"/>
            <ac:spMk id="4" creationId="{9B76D74C-5D0C-F7CF-644B-550CA7C4468C}"/>
          </ac:spMkLst>
        </pc:spChg>
        <pc:spChg chg="add mod">
          <ac:chgData name="범수 김" userId="863329ffd88cf9fc" providerId="LiveId" clId="{5CBF8586-7919-409C-9E55-9154ADD9B801}" dt="2023-10-07T01:44:44.066" v="1953" actId="20577"/>
          <ac:spMkLst>
            <pc:docMk/>
            <pc:sldMk cId="1149052381" sldId="261"/>
            <ac:spMk id="6" creationId="{E63D4B7C-902E-D627-0A3F-86CD8ACEB406}"/>
          </ac:spMkLst>
        </pc:spChg>
        <pc:spChg chg="add mod">
          <ac:chgData name="범수 김" userId="863329ffd88cf9fc" providerId="LiveId" clId="{5CBF8586-7919-409C-9E55-9154ADD9B801}" dt="2023-10-07T01:46:23.429" v="1959" actId="164"/>
          <ac:spMkLst>
            <pc:docMk/>
            <pc:sldMk cId="1149052381" sldId="261"/>
            <ac:spMk id="9" creationId="{3FB014B9-3B65-C995-BEFA-541695D55A6A}"/>
          </ac:spMkLst>
        </pc:spChg>
        <pc:grpChg chg="add mod">
          <ac:chgData name="범수 김" userId="863329ffd88cf9fc" providerId="LiveId" clId="{5CBF8586-7919-409C-9E55-9154ADD9B801}" dt="2023-10-07T01:35:05.161" v="1705" actId="164"/>
          <ac:grpSpMkLst>
            <pc:docMk/>
            <pc:sldMk cId="1149052381" sldId="261"/>
            <ac:grpSpMk id="5" creationId="{71559095-92DD-B424-4656-A4A30F95C2E2}"/>
          </ac:grpSpMkLst>
        </pc:grpChg>
        <pc:grpChg chg="add mod">
          <ac:chgData name="범수 김" userId="863329ffd88cf9fc" providerId="LiveId" clId="{5CBF8586-7919-409C-9E55-9154ADD9B801}" dt="2023-10-07T01:35:06.361" v="1706" actId="1076"/>
          <ac:grpSpMkLst>
            <pc:docMk/>
            <pc:sldMk cId="1149052381" sldId="261"/>
            <ac:grpSpMk id="7" creationId="{1BFB66EF-4E4E-B5AA-A419-5082FB12423B}"/>
          </ac:grpSpMkLst>
        </pc:grpChg>
        <pc:grpChg chg="add mod">
          <ac:chgData name="범수 김" userId="863329ffd88cf9fc" providerId="LiveId" clId="{5CBF8586-7919-409C-9E55-9154ADD9B801}" dt="2023-10-07T01:46:23.429" v="1959" actId="164"/>
          <ac:grpSpMkLst>
            <pc:docMk/>
            <pc:sldMk cId="1149052381" sldId="261"/>
            <ac:grpSpMk id="10" creationId="{4A33CA93-4B93-0A48-5B9D-7C5E606B272B}"/>
          </ac:grpSpMkLst>
        </pc:grpChg>
        <pc:picChg chg="add mod">
          <ac:chgData name="범수 김" userId="863329ffd88cf9fc" providerId="LiveId" clId="{5CBF8586-7919-409C-9E55-9154ADD9B801}" dt="2023-10-07T01:34:48.402" v="1653" actId="164"/>
          <ac:picMkLst>
            <pc:docMk/>
            <pc:sldMk cId="1149052381" sldId="261"/>
            <ac:picMk id="3" creationId="{24FA1BC0-AADE-800A-B3A5-33FADAC9620E}"/>
          </ac:picMkLst>
        </pc:picChg>
        <pc:picChg chg="add mod">
          <ac:chgData name="범수 김" userId="863329ffd88cf9fc" providerId="LiveId" clId="{5CBF8586-7919-409C-9E55-9154ADD9B801}" dt="2023-10-07T01:46:23.429" v="1959" actId="164"/>
          <ac:picMkLst>
            <pc:docMk/>
            <pc:sldMk cId="1149052381" sldId="261"/>
            <ac:picMk id="8" creationId="{8C2E00EB-2FE2-9A76-F9C0-9A44544AB39B}"/>
          </ac:picMkLst>
        </pc:picChg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1815687555" sldId="262"/>
        </pc:sldMkLst>
        <pc:spChg chg="add mod">
          <ac:chgData name="범수 김" userId="863329ffd88cf9fc" providerId="LiveId" clId="{5CBF8586-7919-409C-9E55-9154ADD9B801}" dt="2023-10-07T01:35:20.819" v="1717" actId="20577"/>
          <ac:spMkLst>
            <pc:docMk/>
            <pc:sldMk cId="1815687555" sldId="262"/>
            <ac:spMk id="4" creationId="{F5EB70E6-E361-BA06-C83C-69CE1DB22185}"/>
          </ac:spMkLst>
        </pc:spChg>
        <pc:picChg chg="add mod">
          <ac:chgData name="범수 김" userId="863329ffd88cf9fc" providerId="LiveId" clId="{5CBF8586-7919-409C-9E55-9154ADD9B801}" dt="2023-10-07T01:35:15.923" v="1709" actId="208"/>
          <ac:picMkLst>
            <pc:docMk/>
            <pc:sldMk cId="1815687555" sldId="262"/>
            <ac:picMk id="3" creationId="{671A2A73-3D28-C42E-8187-D404F5911DB9}"/>
          </ac:picMkLst>
        </pc:picChg>
      </pc:sldChg>
      <pc:sldChg chg="addSp delSp modSp add del mod">
        <pc:chgData name="범수 김" userId="863329ffd88cf9fc" providerId="LiveId" clId="{5CBF8586-7919-409C-9E55-9154ADD9B801}" dt="2023-10-08T00:02:12.389" v="3387" actId="47"/>
        <pc:sldMkLst>
          <pc:docMk/>
          <pc:sldMk cId="1353428761" sldId="263"/>
        </pc:sldMkLst>
        <pc:spChg chg="add del mod topLvl">
          <ac:chgData name="범수 김" userId="863329ffd88cf9fc" providerId="LiveId" clId="{5CBF8586-7919-409C-9E55-9154ADD9B801}" dt="2023-10-07T01:49:55.067" v="2177" actId="21"/>
          <ac:spMkLst>
            <pc:docMk/>
            <pc:sldMk cId="1353428761" sldId="263"/>
            <ac:spMk id="4" creationId="{5C337900-986C-B43B-D0C9-F05672EBBE24}"/>
          </ac:spMkLst>
        </pc:spChg>
        <pc:spChg chg="add mod">
          <ac:chgData name="범수 김" userId="863329ffd88cf9fc" providerId="LiveId" clId="{5CBF8586-7919-409C-9E55-9154ADD9B801}" dt="2023-10-07T01:54:28.408" v="2578" actId="20577"/>
          <ac:spMkLst>
            <pc:docMk/>
            <pc:sldMk cId="1353428761" sldId="263"/>
            <ac:spMk id="6" creationId="{421CD56E-BD7B-A104-CA13-811501A91178}"/>
          </ac:spMkLst>
        </pc:spChg>
        <pc:spChg chg="add mod">
          <ac:chgData name="범수 김" userId="863329ffd88cf9fc" providerId="LiveId" clId="{5CBF8586-7919-409C-9E55-9154ADD9B801}" dt="2023-10-07T01:50:06.675" v="2183" actId="164"/>
          <ac:spMkLst>
            <pc:docMk/>
            <pc:sldMk cId="1353428761" sldId="263"/>
            <ac:spMk id="9" creationId="{B46821E4-F200-FA0B-A8C3-59B2ABAB9735}"/>
          </ac:spMkLst>
        </pc:spChg>
        <pc:grpChg chg="add del mod">
          <ac:chgData name="범수 김" userId="863329ffd88cf9fc" providerId="LiveId" clId="{5CBF8586-7919-409C-9E55-9154ADD9B801}" dt="2023-10-07T01:49:30.136" v="2172" actId="478"/>
          <ac:grpSpMkLst>
            <pc:docMk/>
            <pc:sldMk cId="1353428761" sldId="263"/>
            <ac:grpSpMk id="5" creationId="{5C79E677-ADCF-93BD-E57C-C9E5AC006FA9}"/>
          </ac:grpSpMkLst>
        </pc:grpChg>
        <pc:grpChg chg="add mod">
          <ac:chgData name="범수 김" userId="863329ffd88cf9fc" providerId="LiveId" clId="{5CBF8586-7919-409C-9E55-9154ADD9B801}" dt="2023-10-07T01:50:06.675" v="2183" actId="164"/>
          <ac:grpSpMkLst>
            <pc:docMk/>
            <pc:sldMk cId="1353428761" sldId="263"/>
            <ac:grpSpMk id="10" creationId="{36AE9093-332D-303A-D415-47E245ECE5B1}"/>
          </ac:grpSpMkLst>
        </pc:grpChg>
        <pc:picChg chg="add del mod topLvl">
          <ac:chgData name="범수 김" userId="863329ffd88cf9fc" providerId="LiveId" clId="{5CBF8586-7919-409C-9E55-9154ADD9B801}" dt="2023-10-07T01:49:30.136" v="2172" actId="478"/>
          <ac:picMkLst>
            <pc:docMk/>
            <pc:sldMk cId="1353428761" sldId="263"/>
            <ac:picMk id="3" creationId="{74E4AFA3-9AE3-0468-7869-DE7AAE80C8DD}"/>
          </ac:picMkLst>
        </pc:picChg>
        <pc:picChg chg="add mod">
          <ac:chgData name="범수 김" userId="863329ffd88cf9fc" providerId="LiveId" clId="{5CBF8586-7919-409C-9E55-9154ADD9B801}" dt="2023-10-07T01:50:06.675" v="2183" actId="164"/>
          <ac:picMkLst>
            <pc:docMk/>
            <pc:sldMk cId="1353428761" sldId="263"/>
            <ac:picMk id="8" creationId="{18A8FF8C-EE8F-0585-6C9E-F97E4ABB0991}"/>
          </ac:picMkLst>
        </pc:picChg>
      </pc:sldChg>
      <pc:sldChg chg="addSp delSp modSp add del mod">
        <pc:chgData name="범수 김" userId="863329ffd88cf9fc" providerId="LiveId" clId="{5CBF8586-7919-409C-9E55-9154ADD9B801}" dt="2023-10-08T00:02:12.389" v="3387" actId="47"/>
        <pc:sldMkLst>
          <pc:docMk/>
          <pc:sldMk cId="899494308" sldId="264"/>
        </pc:sldMkLst>
        <pc:spChg chg="add del">
          <ac:chgData name="범수 김" userId="863329ffd88cf9fc" providerId="LiveId" clId="{5CBF8586-7919-409C-9E55-9154ADD9B801}" dt="2023-10-07T01:58:24.169" v="2583" actId="22"/>
          <ac:spMkLst>
            <pc:docMk/>
            <pc:sldMk cId="899494308" sldId="264"/>
            <ac:spMk id="3" creationId="{FB8B0ADD-17E7-4E7C-043C-C831BE24BB0E}"/>
          </ac:spMkLst>
        </pc:spChg>
        <pc:spChg chg="add mod">
          <ac:chgData name="범수 김" userId="863329ffd88cf9fc" providerId="LiveId" clId="{5CBF8586-7919-409C-9E55-9154ADD9B801}" dt="2023-10-07T02:07:06.601" v="2648" actId="164"/>
          <ac:spMkLst>
            <pc:docMk/>
            <pc:sldMk cId="899494308" sldId="264"/>
            <ac:spMk id="6" creationId="{C10A81B2-B6D4-CB58-2624-9607AEA8180E}"/>
          </ac:spMkLst>
        </pc:spChg>
        <pc:spChg chg="add mod">
          <ac:chgData name="범수 김" userId="863329ffd88cf9fc" providerId="LiveId" clId="{5CBF8586-7919-409C-9E55-9154ADD9B801}" dt="2023-10-07T02:07:52.367" v="2846" actId="20577"/>
          <ac:spMkLst>
            <pc:docMk/>
            <pc:sldMk cId="899494308" sldId="264"/>
            <ac:spMk id="8" creationId="{D26523CB-3CB8-DC67-95C9-5A3250D6A5B2}"/>
          </ac:spMkLst>
        </pc:spChg>
        <pc:grpChg chg="add mod">
          <ac:chgData name="범수 김" userId="863329ffd88cf9fc" providerId="LiveId" clId="{5CBF8586-7919-409C-9E55-9154ADD9B801}" dt="2023-10-07T02:07:22.239" v="2715" actId="1076"/>
          <ac:grpSpMkLst>
            <pc:docMk/>
            <pc:sldMk cId="899494308" sldId="264"/>
            <ac:grpSpMk id="7" creationId="{C0F73799-2F74-A04F-27C0-B5748D1E2042}"/>
          </ac:grpSpMkLst>
        </pc:grpChg>
        <pc:picChg chg="add mod">
          <ac:chgData name="범수 김" userId="863329ffd88cf9fc" providerId="LiveId" clId="{5CBF8586-7919-409C-9E55-9154ADD9B801}" dt="2023-10-07T02:07:06.601" v="2648" actId="164"/>
          <ac:picMkLst>
            <pc:docMk/>
            <pc:sldMk cId="899494308" sldId="264"/>
            <ac:picMk id="5" creationId="{C69A1A51-7B73-E72A-E7FA-D08CABB7BDC6}"/>
          </ac:picMkLst>
        </pc:picChg>
      </pc:sldChg>
      <pc:sldChg chg="addSp modSp add del mod">
        <pc:chgData name="범수 김" userId="863329ffd88cf9fc" providerId="LiveId" clId="{5CBF8586-7919-409C-9E55-9154ADD9B801}" dt="2023-10-08T00:02:12.389" v="3387" actId="47"/>
        <pc:sldMkLst>
          <pc:docMk/>
          <pc:sldMk cId="896971472" sldId="265"/>
        </pc:sldMkLst>
        <pc:spChg chg="add mod">
          <ac:chgData name="범수 김" userId="863329ffd88cf9fc" providerId="LiveId" clId="{5CBF8586-7919-409C-9E55-9154ADD9B801}" dt="2023-10-07T02:08:31.071" v="2855" actId="164"/>
          <ac:spMkLst>
            <pc:docMk/>
            <pc:sldMk cId="896971472" sldId="265"/>
            <ac:spMk id="4" creationId="{65D36471-70F0-DEE6-FAB2-60A1F888FD98}"/>
          </ac:spMkLst>
        </pc:spChg>
        <pc:spChg chg="add mod">
          <ac:chgData name="범수 김" userId="863329ffd88cf9fc" providerId="LiveId" clId="{5CBF8586-7919-409C-9E55-9154ADD9B801}" dt="2023-10-07T02:08:37.343" v="2890" actId="20577"/>
          <ac:spMkLst>
            <pc:docMk/>
            <pc:sldMk cId="896971472" sldId="265"/>
            <ac:spMk id="6" creationId="{A2333961-EB4C-8F83-1F5A-CDADA13D6B79}"/>
          </ac:spMkLst>
        </pc:spChg>
        <pc:grpChg chg="add mod">
          <ac:chgData name="범수 김" userId="863329ffd88cf9fc" providerId="LiveId" clId="{5CBF8586-7919-409C-9E55-9154ADD9B801}" dt="2023-10-07T02:08:32.289" v="2856" actId="1076"/>
          <ac:grpSpMkLst>
            <pc:docMk/>
            <pc:sldMk cId="896971472" sldId="265"/>
            <ac:grpSpMk id="5" creationId="{6BFD0281-D002-26C6-C297-3488CDDA17BD}"/>
          </ac:grpSpMkLst>
        </pc:grpChg>
        <pc:picChg chg="add mod">
          <ac:chgData name="범수 김" userId="863329ffd88cf9fc" providerId="LiveId" clId="{5CBF8586-7919-409C-9E55-9154ADD9B801}" dt="2023-10-07T02:08:31.071" v="2855" actId="164"/>
          <ac:picMkLst>
            <pc:docMk/>
            <pc:sldMk cId="896971472" sldId="265"/>
            <ac:picMk id="3" creationId="{474D9A36-F494-C314-F258-D7840537E48A}"/>
          </ac:picMkLst>
        </pc:picChg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2425965932" sldId="266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2492873010" sldId="267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774478924" sldId="268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3779849349" sldId="269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3664362256" sldId="270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429673792" sldId="271"/>
        </pc:sldMkLst>
      </pc:sldChg>
      <pc:sldChg chg="add del">
        <pc:chgData name="범수 김" userId="863329ffd88cf9fc" providerId="LiveId" clId="{5CBF8586-7919-409C-9E55-9154ADD9B801}" dt="2023-10-08T00:02:12.389" v="3387" actId="47"/>
        <pc:sldMkLst>
          <pc:docMk/>
          <pc:sldMk cId="1279643954" sldId="272"/>
        </pc:sldMkLst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4088941483" sldId="273"/>
        </pc:sldMkLst>
        <pc:spChg chg="mod">
          <ac:chgData name="범수 김" userId="863329ffd88cf9fc" providerId="LiveId" clId="{5CBF8586-7919-409C-9E55-9154ADD9B801}" dt="2023-10-07T01:04:24.208" v="171" actId="20577"/>
          <ac:spMkLst>
            <pc:docMk/>
            <pc:sldMk cId="4088941483" sldId="273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477447710" sldId="274"/>
        </pc:sldMkLst>
        <pc:spChg chg="mod">
          <ac:chgData name="범수 김" userId="863329ffd88cf9fc" providerId="LiveId" clId="{5CBF8586-7919-409C-9E55-9154ADD9B801}" dt="2023-10-07T01:34:24.190" v="1645" actId="20577"/>
          <ac:spMkLst>
            <pc:docMk/>
            <pc:sldMk cId="477447710" sldId="274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960430792" sldId="275"/>
        </pc:sldMkLst>
        <pc:spChg chg="mod">
          <ac:chgData name="범수 김" userId="863329ffd88cf9fc" providerId="LiveId" clId="{5CBF8586-7919-409C-9E55-9154ADD9B801}" dt="2023-10-07T01:46:59.836" v="1999" actId="20577"/>
          <ac:spMkLst>
            <pc:docMk/>
            <pc:sldMk cId="960430792" sldId="275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4255149509" sldId="276"/>
        </pc:sldMkLst>
        <pc:spChg chg="mod">
          <ac:chgData name="범수 김" userId="863329ffd88cf9fc" providerId="LiveId" clId="{5CBF8586-7919-409C-9E55-9154ADD9B801}" dt="2023-10-07T02:06:01.081" v="2640" actId="20577"/>
          <ac:spMkLst>
            <pc:docMk/>
            <pc:sldMk cId="4255149509" sldId="276"/>
            <ac:spMk id="4" creationId="{80B45E79-E960-C58B-8A75-8BA01D342F62}"/>
          </ac:spMkLst>
        </pc:spChg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822429065" sldId="277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879762775" sldId="278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4052799673" sldId="279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23402730" sldId="280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545444997" sldId="281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022842722" sldId="282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468722863" sldId="283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673096415" sldId="284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371687438" sldId="285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236186777" sldId="286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016045249" sldId="287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605219088" sldId="288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225132274" sldId="289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696242544" sldId="290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074011451" sldId="291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890189421" sldId="292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164695338" sldId="293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709678948" sldId="294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4152809371" sldId="295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092497821" sldId="296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813253985" sldId="297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216873811" sldId="298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613099195" sldId="299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528643065" sldId="300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620085251" sldId="301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711362848" sldId="302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722967926" sldId="303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082354892" sldId="304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64703742" sldId="305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1283349671" sldId="306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277286222" sldId="307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819323309" sldId="308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239414185" sldId="309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4021851344" sldId="310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066468067" sldId="311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2981126604" sldId="312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505191451" sldId="313"/>
        </pc:sldMkLst>
      </pc:sldChg>
      <pc:sldChg chg="del">
        <pc:chgData name="범수 김" userId="863329ffd88cf9fc" providerId="LiveId" clId="{5CBF8586-7919-409C-9E55-9154ADD9B801}" dt="2023-10-08T00:02:12.389" v="3387" actId="47"/>
        <pc:sldMkLst>
          <pc:docMk/>
          <pc:sldMk cId="3044764773" sldId="314"/>
        </pc:sldMkLst>
      </pc:sldChg>
      <pc:sldChg chg="addSp modSp mod">
        <pc:chgData name="범수 김" userId="863329ffd88cf9fc" providerId="LiveId" clId="{5CBF8586-7919-409C-9E55-9154ADD9B801}" dt="2023-10-08T00:13:47.482" v="3715" actId="20577"/>
        <pc:sldMkLst>
          <pc:docMk/>
          <pc:sldMk cId="2824418644" sldId="315"/>
        </pc:sldMkLst>
        <pc:spChg chg="add mod">
          <ac:chgData name="범수 김" userId="863329ffd88cf9fc" providerId="LiveId" clId="{5CBF8586-7919-409C-9E55-9154ADD9B801}" dt="2023-10-08T00:13:47.482" v="3715" actId="20577"/>
          <ac:spMkLst>
            <pc:docMk/>
            <pc:sldMk cId="2824418644" sldId="315"/>
            <ac:spMk id="4" creationId="{72E531F8-FCAA-8A5F-EFB1-4D181EB9D922}"/>
          </ac:spMkLst>
        </pc:spChg>
        <pc:picChg chg="add mod">
          <ac:chgData name="범수 김" userId="863329ffd88cf9fc" providerId="LiveId" clId="{5CBF8586-7919-409C-9E55-9154ADD9B801}" dt="2023-10-08T00:11:00.334" v="3425" actId="1076"/>
          <ac:picMkLst>
            <pc:docMk/>
            <pc:sldMk cId="2824418644" sldId="315"/>
            <ac:picMk id="3" creationId="{F22D211F-C291-4B10-287C-48333FE2587B}"/>
          </ac:picMkLst>
        </pc:picChg>
      </pc:sldChg>
      <pc:sldChg chg="addSp modSp mod">
        <pc:chgData name="범수 김" userId="863329ffd88cf9fc" providerId="LiveId" clId="{5CBF8586-7919-409C-9E55-9154ADD9B801}" dt="2023-10-08T04:09:17.389" v="4161" actId="1076"/>
        <pc:sldMkLst>
          <pc:docMk/>
          <pc:sldMk cId="3041864415" sldId="316"/>
        </pc:sldMkLst>
        <pc:picChg chg="add mod">
          <ac:chgData name="범수 김" userId="863329ffd88cf9fc" providerId="LiveId" clId="{5CBF8586-7919-409C-9E55-9154ADD9B801}" dt="2023-10-08T04:09:01.954" v="4159" actId="1076"/>
          <ac:picMkLst>
            <pc:docMk/>
            <pc:sldMk cId="3041864415" sldId="316"/>
            <ac:picMk id="3" creationId="{EDAE889C-18A9-11A1-0654-7189CE2971BA}"/>
          </ac:picMkLst>
        </pc:picChg>
        <pc:picChg chg="add mod">
          <ac:chgData name="범수 김" userId="863329ffd88cf9fc" providerId="LiveId" clId="{5CBF8586-7919-409C-9E55-9154ADD9B801}" dt="2023-10-08T04:09:17.389" v="4161" actId="1076"/>
          <ac:picMkLst>
            <pc:docMk/>
            <pc:sldMk cId="3041864415" sldId="316"/>
            <ac:picMk id="5" creationId="{464A0EEE-31EE-6252-405F-3A3051706CBE}"/>
          </ac:picMkLst>
        </pc:picChg>
      </pc:sldChg>
      <pc:sldChg chg="addSp modSp mod">
        <pc:chgData name="범수 김" userId="863329ffd88cf9fc" providerId="LiveId" clId="{5CBF8586-7919-409C-9E55-9154ADD9B801}" dt="2023-10-08T06:21:24.360" v="4695" actId="20577"/>
        <pc:sldMkLst>
          <pc:docMk/>
          <pc:sldMk cId="575818187" sldId="317"/>
        </pc:sldMkLst>
        <pc:spChg chg="add mod">
          <ac:chgData name="범수 김" userId="863329ffd88cf9fc" providerId="LiveId" clId="{5CBF8586-7919-409C-9E55-9154ADD9B801}" dt="2023-10-08T06:21:24.360" v="4695" actId="20577"/>
          <ac:spMkLst>
            <pc:docMk/>
            <pc:sldMk cId="575818187" sldId="317"/>
            <ac:spMk id="2" creationId="{89F7564E-B47B-111D-71FC-1481B959363B}"/>
          </ac:spMkLst>
        </pc:spChg>
        <pc:picChg chg="add mod">
          <ac:chgData name="범수 김" userId="863329ffd88cf9fc" providerId="LiveId" clId="{5CBF8586-7919-409C-9E55-9154ADD9B801}" dt="2023-10-08T06:21:06.581" v="4586" actId="1076"/>
          <ac:picMkLst>
            <pc:docMk/>
            <pc:sldMk cId="575818187" sldId="317"/>
            <ac:picMk id="4" creationId="{221957F2-A51F-3CDF-30F1-478B4F96C04E}"/>
          </ac:picMkLst>
        </pc:picChg>
      </pc:sldChg>
      <pc:sldChg chg="addSp modSp mod">
        <pc:chgData name="범수 김" userId="863329ffd88cf9fc" providerId="LiveId" clId="{5CBF8586-7919-409C-9E55-9154ADD9B801}" dt="2023-10-08T06:39:49.500" v="5520" actId="208"/>
        <pc:sldMkLst>
          <pc:docMk/>
          <pc:sldMk cId="460073321" sldId="318"/>
        </pc:sldMkLst>
        <pc:picChg chg="add mod">
          <ac:chgData name="범수 김" userId="863329ffd88cf9fc" providerId="LiveId" clId="{5CBF8586-7919-409C-9E55-9154ADD9B801}" dt="2023-10-08T06:39:49.500" v="5520" actId="208"/>
          <ac:picMkLst>
            <pc:docMk/>
            <pc:sldMk cId="460073321" sldId="318"/>
            <ac:picMk id="3" creationId="{92ECCB16-B502-A88A-51BD-B7FBB8B700BE}"/>
          </ac:picMkLst>
        </pc:picChg>
      </pc:sldChg>
      <pc:sldChg chg="addSp modSp mod ord">
        <pc:chgData name="범수 김" userId="863329ffd88cf9fc" providerId="LiveId" clId="{5CBF8586-7919-409C-9E55-9154ADD9B801}" dt="2023-10-08T06:39:12.708" v="5468" actId="20577"/>
        <pc:sldMkLst>
          <pc:docMk/>
          <pc:sldMk cId="172592124" sldId="319"/>
        </pc:sldMkLst>
        <pc:spChg chg="add mod">
          <ac:chgData name="범수 김" userId="863329ffd88cf9fc" providerId="LiveId" clId="{5CBF8586-7919-409C-9E55-9154ADD9B801}" dt="2023-10-08T06:39:12.708" v="5468" actId="20577"/>
          <ac:spMkLst>
            <pc:docMk/>
            <pc:sldMk cId="172592124" sldId="319"/>
            <ac:spMk id="2" creationId="{4AF92AB2-9B71-BB81-89FF-BCEE8CFFF021}"/>
          </ac:spMkLst>
        </pc:spChg>
        <pc:picChg chg="add mod">
          <ac:chgData name="범수 김" userId="863329ffd88cf9fc" providerId="LiveId" clId="{5CBF8586-7919-409C-9E55-9154ADD9B801}" dt="2023-10-08T06:38:15.968" v="5108" actId="208"/>
          <ac:picMkLst>
            <pc:docMk/>
            <pc:sldMk cId="172592124" sldId="319"/>
            <ac:picMk id="4" creationId="{7D19841A-66FA-267B-B402-D679B24D02A0}"/>
          </ac:picMkLst>
        </pc:pic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4273192965" sldId="323"/>
        </pc:sldMkLst>
        <pc:spChg chg="mod">
          <ac:chgData name="범수 김" userId="863329ffd88cf9fc" providerId="LiveId" clId="{5CBF8586-7919-409C-9E55-9154ADD9B801}" dt="2023-10-07T23:28:35.856" v="2954" actId="20577"/>
          <ac:spMkLst>
            <pc:docMk/>
            <pc:sldMk cId="4273192965" sldId="323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324476290" sldId="324"/>
        </pc:sldMkLst>
        <pc:spChg chg="mod">
          <ac:chgData name="범수 김" userId="863329ffd88cf9fc" providerId="LiveId" clId="{5CBF8586-7919-409C-9E55-9154ADD9B801}" dt="2023-10-07T23:28:57.338" v="3055" actId="20577"/>
          <ac:spMkLst>
            <pc:docMk/>
            <pc:sldMk cId="324476290" sldId="324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3020403457" sldId="325"/>
        </pc:sldMkLst>
        <pc:spChg chg="mod">
          <ac:chgData name="범수 김" userId="863329ffd88cf9fc" providerId="LiveId" clId="{5CBF8586-7919-409C-9E55-9154ADD9B801}" dt="2023-10-07T23:48:13.988" v="3105" actId="20577"/>
          <ac:spMkLst>
            <pc:docMk/>
            <pc:sldMk cId="3020403457" sldId="325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2823402351" sldId="326"/>
        </pc:sldMkLst>
        <pc:spChg chg="mod">
          <ac:chgData name="범수 김" userId="863329ffd88cf9fc" providerId="LiveId" clId="{5CBF8586-7919-409C-9E55-9154ADD9B801}" dt="2023-10-07T23:48:50.278" v="3162" actId="20577"/>
          <ac:spMkLst>
            <pc:docMk/>
            <pc:sldMk cId="2823402351" sldId="326"/>
            <ac:spMk id="4" creationId="{80B45E79-E960-C58B-8A75-8BA01D342F62}"/>
          </ac:spMkLst>
        </pc:spChg>
      </pc:sldChg>
      <pc:sldChg chg="modSp add del mod">
        <pc:chgData name="범수 김" userId="863329ffd88cf9fc" providerId="LiveId" clId="{5CBF8586-7919-409C-9E55-9154ADD9B801}" dt="2023-10-08T00:02:12.389" v="3387" actId="47"/>
        <pc:sldMkLst>
          <pc:docMk/>
          <pc:sldMk cId="234930489" sldId="327"/>
        </pc:sldMkLst>
        <pc:spChg chg="mod">
          <ac:chgData name="범수 김" userId="863329ffd88cf9fc" providerId="LiveId" clId="{5CBF8586-7919-409C-9E55-9154ADD9B801}" dt="2023-10-07T23:49:59.223" v="3310" actId="20577"/>
          <ac:spMkLst>
            <pc:docMk/>
            <pc:sldMk cId="234930489" sldId="327"/>
            <ac:spMk id="4" creationId="{80B45E79-E960-C58B-8A75-8BA01D342F62}"/>
          </ac:spMkLst>
        </pc:spChg>
      </pc:sldChg>
      <pc:sldChg chg="modSp add del mod ord">
        <pc:chgData name="범수 김" userId="863329ffd88cf9fc" providerId="LiveId" clId="{5CBF8586-7919-409C-9E55-9154ADD9B801}" dt="2023-10-08T00:02:12.389" v="3387" actId="47"/>
        <pc:sldMkLst>
          <pc:docMk/>
          <pc:sldMk cId="1689960748" sldId="328"/>
        </pc:sldMkLst>
        <pc:spChg chg="mod">
          <ac:chgData name="범수 김" userId="863329ffd88cf9fc" providerId="LiveId" clId="{5CBF8586-7919-409C-9E55-9154ADD9B801}" dt="2023-10-07T23:51:04.531" v="3375" actId="20577"/>
          <ac:spMkLst>
            <pc:docMk/>
            <pc:sldMk cId="1689960748" sldId="328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0:08:33.174" v="3420"/>
        <pc:sldMkLst>
          <pc:docMk/>
          <pc:sldMk cId="75225856" sldId="329"/>
        </pc:sldMkLst>
        <pc:spChg chg="mod">
          <ac:chgData name="범수 김" userId="863329ffd88cf9fc" providerId="LiveId" clId="{5CBF8586-7919-409C-9E55-9154ADD9B801}" dt="2023-10-08T00:08:33.174" v="3420"/>
          <ac:spMkLst>
            <pc:docMk/>
            <pc:sldMk cId="75225856" sldId="329"/>
            <ac:spMk id="4" creationId="{80B45E79-E960-C58B-8A75-8BA01D342F62}"/>
          </ac:spMkLst>
        </pc:spChg>
      </pc:sldChg>
      <pc:sldChg chg="add del">
        <pc:chgData name="범수 김" userId="863329ffd88cf9fc" providerId="LiveId" clId="{5CBF8586-7919-409C-9E55-9154ADD9B801}" dt="2023-10-08T00:00:42.762" v="3378" actId="47"/>
        <pc:sldMkLst>
          <pc:docMk/>
          <pc:sldMk cId="2580916551" sldId="330"/>
        </pc:sldMkLst>
      </pc:sldChg>
      <pc:sldChg chg="modSp add mod">
        <pc:chgData name="범수 김" userId="863329ffd88cf9fc" providerId="LiveId" clId="{5CBF8586-7919-409C-9E55-9154ADD9B801}" dt="2023-10-08T01:54:35.601" v="3759" actId="20577"/>
        <pc:sldMkLst>
          <pc:docMk/>
          <pc:sldMk cId="3954949751" sldId="330"/>
        </pc:sldMkLst>
        <pc:spChg chg="mod">
          <ac:chgData name="범수 김" userId="863329ffd88cf9fc" providerId="LiveId" clId="{5CBF8586-7919-409C-9E55-9154ADD9B801}" dt="2023-10-08T01:54:35.601" v="3759" actId="20577"/>
          <ac:spMkLst>
            <pc:docMk/>
            <pc:sldMk cId="3954949751" sldId="330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1:55:05.774" v="3795" actId="20577"/>
        <pc:sldMkLst>
          <pc:docMk/>
          <pc:sldMk cId="1626011652" sldId="331"/>
        </pc:sldMkLst>
        <pc:spChg chg="mod">
          <ac:chgData name="범수 김" userId="863329ffd88cf9fc" providerId="LiveId" clId="{5CBF8586-7919-409C-9E55-9154ADD9B801}" dt="2023-10-08T01:55:05.774" v="3795" actId="20577"/>
          <ac:spMkLst>
            <pc:docMk/>
            <pc:sldMk cId="1626011652" sldId="331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1:59:12.854" v="3867"/>
        <pc:sldMkLst>
          <pc:docMk/>
          <pc:sldMk cId="1943987003" sldId="332"/>
        </pc:sldMkLst>
        <pc:spChg chg="mod">
          <ac:chgData name="범수 김" userId="863329ffd88cf9fc" providerId="LiveId" clId="{5CBF8586-7919-409C-9E55-9154ADD9B801}" dt="2023-10-08T01:59:12.854" v="3867"/>
          <ac:spMkLst>
            <pc:docMk/>
            <pc:sldMk cId="1943987003" sldId="332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6:24.503" v="4174" actId="20577"/>
        <pc:sldMkLst>
          <pc:docMk/>
          <pc:sldMk cId="1615214365" sldId="333"/>
        </pc:sldMkLst>
        <pc:spChg chg="mod">
          <ac:chgData name="범수 김" userId="863329ffd88cf9fc" providerId="LiveId" clId="{5CBF8586-7919-409C-9E55-9154ADD9B801}" dt="2023-10-08T04:16:24.503" v="4174" actId="20577"/>
          <ac:spMkLst>
            <pc:docMk/>
            <pc:sldMk cId="1615214365" sldId="333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6:08.732" v="4166" actId="20577"/>
        <pc:sldMkLst>
          <pc:docMk/>
          <pc:sldMk cId="3321957912" sldId="334"/>
        </pc:sldMkLst>
        <pc:spChg chg="mod">
          <ac:chgData name="범수 김" userId="863329ffd88cf9fc" providerId="LiveId" clId="{5CBF8586-7919-409C-9E55-9154ADD9B801}" dt="2023-10-08T04:16:08.732" v="4166" actId="20577"/>
          <ac:spMkLst>
            <pc:docMk/>
            <pc:sldMk cId="3321957912" sldId="334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6:05.693" v="4164" actId="20577"/>
        <pc:sldMkLst>
          <pc:docMk/>
          <pc:sldMk cId="2305364186" sldId="335"/>
        </pc:sldMkLst>
        <pc:spChg chg="mod">
          <ac:chgData name="범수 김" userId="863329ffd88cf9fc" providerId="LiveId" clId="{5CBF8586-7919-409C-9E55-9154ADD9B801}" dt="2023-10-08T04:16:05.693" v="4164" actId="20577"/>
          <ac:spMkLst>
            <pc:docMk/>
            <pc:sldMk cId="2305364186" sldId="335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6:28.126" v="4176" actId="20577"/>
        <pc:sldMkLst>
          <pc:docMk/>
          <pc:sldMk cId="2369223159" sldId="336"/>
        </pc:sldMkLst>
        <pc:spChg chg="mod">
          <ac:chgData name="범수 김" userId="863329ffd88cf9fc" providerId="LiveId" clId="{5CBF8586-7919-409C-9E55-9154ADD9B801}" dt="2023-10-08T04:16:28.126" v="4176" actId="20577"/>
          <ac:spMkLst>
            <pc:docMk/>
            <pc:sldMk cId="2369223159" sldId="336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4:17:24.984" v="4258"/>
        <pc:sldMkLst>
          <pc:docMk/>
          <pc:sldMk cId="2854473729" sldId="337"/>
        </pc:sldMkLst>
        <pc:spChg chg="mod">
          <ac:chgData name="범수 김" userId="863329ffd88cf9fc" providerId="LiveId" clId="{5CBF8586-7919-409C-9E55-9154ADD9B801}" dt="2023-10-08T04:17:24.984" v="4258"/>
          <ac:spMkLst>
            <pc:docMk/>
            <pc:sldMk cId="2854473729" sldId="337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5:46:52.307" v="4341"/>
        <pc:sldMkLst>
          <pc:docMk/>
          <pc:sldMk cId="724295642" sldId="338"/>
        </pc:sldMkLst>
        <pc:spChg chg="mod">
          <ac:chgData name="범수 김" userId="863329ffd88cf9fc" providerId="LiveId" clId="{5CBF8586-7919-409C-9E55-9154ADD9B801}" dt="2023-10-08T05:46:52.307" v="4341"/>
          <ac:spMkLst>
            <pc:docMk/>
            <pc:sldMk cId="724295642" sldId="338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6:03:23.360" v="4399" actId="20577"/>
        <pc:sldMkLst>
          <pc:docMk/>
          <pc:sldMk cId="211266991" sldId="339"/>
        </pc:sldMkLst>
        <pc:spChg chg="mod">
          <ac:chgData name="범수 김" userId="863329ffd88cf9fc" providerId="LiveId" clId="{5CBF8586-7919-409C-9E55-9154ADD9B801}" dt="2023-10-08T06:03:23.360" v="4399" actId="20577"/>
          <ac:spMkLst>
            <pc:docMk/>
            <pc:sldMk cId="211266991" sldId="339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6:35:33.580" v="4916"/>
        <pc:sldMkLst>
          <pc:docMk/>
          <pc:sldMk cId="3025194998" sldId="340"/>
        </pc:sldMkLst>
        <pc:spChg chg="mod">
          <ac:chgData name="범수 김" userId="863329ffd88cf9fc" providerId="LiveId" clId="{5CBF8586-7919-409C-9E55-9154ADD9B801}" dt="2023-10-08T06:35:33.580" v="4916"/>
          <ac:spMkLst>
            <pc:docMk/>
            <pc:sldMk cId="3025194998" sldId="340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6:39:19.193" v="5474" actId="20577"/>
        <pc:sldMkLst>
          <pc:docMk/>
          <pc:sldMk cId="2747706190" sldId="341"/>
        </pc:sldMkLst>
        <pc:spChg chg="mod">
          <ac:chgData name="범수 김" userId="863329ffd88cf9fc" providerId="LiveId" clId="{5CBF8586-7919-409C-9E55-9154ADD9B801}" dt="2023-10-08T06:39:19.193" v="5474" actId="20577"/>
          <ac:spMkLst>
            <pc:docMk/>
            <pc:sldMk cId="2747706190" sldId="341"/>
            <ac:spMk id="4" creationId="{80B45E79-E960-C58B-8A75-8BA01D342F62}"/>
          </ac:spMkLst>
        </pc:spChg>
      </pc:sldChg>
      <pc:sldChg chg="modSp add mod">
        <pc:chgData name="범수 김" userId="863329ffd88cf9fc" providerId="LiveId" clId="{5CBF8586-7919-409C-9E55-9154ADD9B801}" dt="2023-10-08T06:39:52.646" v="5526" actId="20577"/>
        <pc:sldMkLst>
          <pc:docMk/>
          <pc:sldMk cId="2746358707" sldId="342"/>
        </pc:sldMkLst>
        <pc:spChg chg="mod">
          <ac:chgData name="범수 김" userId="863329ffd88cf9fc" providerId="LiveId" clId="{5CBF8586-7919-409C-9E55-9154ADD9B801}" dt="2023-10-08T06:39:52.646" v="5526" actId="20577"/>
          <ac:spMkLst>
            <pc:docMk/>
            <pc:sldMk cId="2746358707" sldId="342"/>
            <ac:spMk id="4" creationId="{80B45E79-E960-C58B-8A75-8BA01D342F62}"/>
          </ac:spMkLst>
        </pc:spChg>
      </pc:sldChg>
    </pc:docChg>
  </pc:docChgLst>
  <pc:docChgLst>
    <pc:chgData name="범수 김" userId="863329ffd88cf9fc" providerId="LiveId" clId="{2CEAA39B-5789-47A2-BBF8-EDFD08454FCC}"/>
    <pc:docChg chg="custSel addSld delSld modSld">
      <pc:chgData name="범수 김" userId="863329ffd88cf9fc" providerId="LiveId" clId="{2CEAA39B-5789-47A2-BBF8-EDFD08454FCC}" dt="2023-10-09T00:34:02.704" v="360" actId="20577"/>
      <pc:docMkLst>
        <pc:docMk/>
      </pc:docMkLst>
      <pc:sldChg chg="addSp delSp modSp mod">
        <pc:chgData name="범수 김" userId="863329ffd88cf9fc" providerId="LiveId" clId="{2CEAA39B-5789-47A2-BBF8-EDFD08454FCC}" dt="2023-10-09T00:23:02.706" v="78" actId="208"/>
        <pc:sldMkLst>
          <pc:docMk/>
          <pc:sldMk cId="2824418644" sldId="315"/>
        </pc:sldMkLst>
        <pc:picChg chg="del">
          <ac:chgData name="범수 김" userId="863329ffd88cf9fc" providerId="LiveId" clId="{2CEAA39B-5789-47A2-BBF8-EDFD08454FCC}" dt="2023-10-09T00:22:52.914" v="73" actId="478"/>
          <ac:picMkLst>
            <pc:docMk/>
            <pc:sldMk cId="2824418644" sldId="315"/>
            <ac:picMk id="3" creationId="{F22D211F-C291-4B10-287C-48333FE2587B}"/>
          </ac:picMkLst>
        </pc:picChg>
        <pc:picChg chg="add mod">
          <ac:chgData name="범수 김" userId="863329ffd88cf9fc" providerId="LiveId" clId="{2CEAA39B-5789-47A2-BBF8-EDFD08454FCC}" dt="2023-10-09T00:23:02.706" v="78" actId="208"/>
          <ac:picMkLst>
            <pc:docMk/>
            <pc:sldMk cId="2824418644" sldId="315"/>
            <ac:picMk id="5" creationId="{1FDECB98-D29A-E0C2-26FE-E00840808C80}"/>
          </ac:picMkLst>
        </pc:picChg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3041864415" sldId="316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575818187" sldId="317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460073321" sldId="318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172592124" sldId="319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109152944" sldId="320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1253231324" sldId="321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1984705560" sldId="322"/>
        </pc:sldMkLst>
      </pc:sldChg>
      <pc:sldChg chg="modSp mod">
        <pc:chgData name="범수 김" userId="863329ffd88cf9fc" providerId="LiveId" clId="{2CEAA39B-5789-47A2-BBF8-EDFD08454FCC}" dt="2023-10-09T00:34:02.704" v="360" actId="20577"/>
        <pc:sldMkLst>
          <pc:docMk/>
          <pc:sldMk cId="75225856" sldId="329"/>
        </pc:sldMkLst>
        <pc:spChg chg="mod">
          <ac:chgData name="범수 김" userId="863329ffd88cf9fc" providerId="LiveId" clId="{2CEAA39B-5789-47A2-BBF8-EDFD08454FCC}" dt="2023-10-09T00:34:02.704" v="360" actId="20577"/>
          <ac:spMkLst>
            <pc:docMk/>
            <pc:sldMk cId="75225856" sldId="329"/>
            <ac:spMk id="4" creationId="{80B45E79-E960-C58B-8A75-8BA01D342F62}"/>
          </ac:spMkLst>
        </pc:spChg>
      </pc:sldChg>
      <pc:sldChg chg="addSp delSp modSp add mod">
        <pc:chgData name="범수 김" userId="863329ffd88cf9fc" providerId="LiveId" clId="{2CEAA39B-5789-47A2-BBF8-EDFD08454FCC}" dt="2023-10-09T00:24:39.866" v="158" actId="20577"/>
        <pc:sldMkLst>
          <pc:docMk/>
          <pc:sldMk cId="239774685" sldId="330"/>
        </pc:sldMkLst>
        <pc:spChg chg="add mod">
          <ac:chgData name="범수 김" userId="863329ffd88cf9fc" providerId="LiveId" clId="{2CEAA39B-5789-47A2-BBF8-EDFD08454FCC}" dt="2023-10-09T00:24:39.866" v="158" actId="20577"/>
          <ac:spMkLst>
            <pc:docMk/>
            <pc:sldMk cId="239774685" sldId="330"/>
            <ac:spMk id="2" creationId="{96744FC3-7559-C301-F09A-9B8EC02D1483}"/>
          </ac:spMkLst>
        </pc:spChg>
        <pc:spChg chg="del">
          <ac:chgData name="범수 김" userId="863329ffd88cf9fc" providerId="LiveId" clId="{2CEAA39B-5789-47A2-BBF8-EDFD08454FCC}" dt="2023-10-09T00:21:15.040" v="2" actId="478"/>
          <ac:spMkLst>
            <pc:docMk/>
            <pc:sldMk cId="239774685" sldId="330"/>
            <ac:spMk id="4" creationId="{72E531F8-FCAA-8A5F-EFB1-4D181EB9D922}"/>
          </ac:spMkLst>
        </pc:spChg>
        <pc:picChg chg="del">
          <ac:chgData name="범수 김" userId="863329ffd88cf9fc" providerId="LiveId" clId="{2CEAA39B-5789-47A2-BBF8-EDFD08454FCC}" dt="2023-10-09T00:21:15.285" v="3" actId="478"/>
          <ac:picMkLst>
            <pc:docMk/>
            <pc:sldMk cId="239774685" sldId="330"/>
            <ac:picMk id="3" creationId="{F22D211F-C291-4B10-287C-48333FE2587B}"/>
          </ac:picMkLst>
        </pc:picChg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3954949751" sldId="330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1626011652" sldId="331"/>
        </pc:sldMkLst>
      </pc:sldChg>
      <pc:sldChg chg="addSp modSp add mod">
        <pc:chgData name="범수 김" userId="863329ffd88cf9fc" providerId="LiveId" clId="{2CEAA39B-5789-47A2-BBF8-EDFD08454FCC}" dt="2023-10-09T00:25:44.211" v="299" actId="1076"/>
        <pc:sldMkLst>
          <pc:docMk/>
          <pc:sldMk cId="3985892983" sldId="331"/>
        </pc:sldMkLst>
        <pc:spChg chg="add mod">
          <ac:chgData name="범수 김" userId="863329ffd88cf9fc" providerId="LiveId" clId="{2CEAA39B-5789-47A2-BBF8-EDFD08454FCC}" dt="2023-10-09T00:25:44.211" v="299" actId="1076"/>
          <ac:spMkLst>
            <pc:docMk/>
            <pc:sldMk cId="3985892983" sldId="331"/>
            <ac:spMk id="4" creationId="{F1019B56-2771-487A-29B7-63FCEB9A0624}"/>
          </ac:spMkLst>
        </pc:spChg>
        <pc:picChg chg="add mod">
          <ac:chgData name="범수 김" userId="863329ffd88cf9fc" providerId="LiveId" clId="{2CEAA39B-5789-47A2-BBF8-EDFD08454FCC}" dt="2023-10-09T00:25:22.228" v="213" actId="208"/>
          <ac:picMkLst>
            <pc:docMk/>
            <pc:sldMk cId="3985892983" sldId="331"/>
            <ac:picMk id="3" creationId="{DADF9941-3397-6ECC-6F83-77FD4085268F}"/>
          </ac:picMkLst>
        </pc:picChg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1943987003" sldId="332"/>
        </pc:sldMkLst>
      </pc:sldChg>
      <pc:sldChg chg="add">
        <pc:chgData name="범수 김" userId="863329ffd88cf9fc" providerId="LiveId" clId="{2CEAA39B-5789-47A2-BBF8-EDFD08454FCC}" dt="2023-10-09T00:21:17.063" v="5"/>
        <pc:sldMkLst>
          <pc:docMk/>
          <pc:sldMk cId="3616764986" sldId="332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1615214365" sldId="333"/>
        </pc:sldMkLst>
      </pc:sldChg>
      <pc:sldChg chg="add">
        <pc:chgData name="범수 김" userId="863329ffd88cf9fc" providerId="LiveId" clId="{2CEAA39B-5789-47A2-BBF8-EDFD08454FCC}" dt="2023-10-09T00:21:17.117" v="6"/>
        <pc:sldMkLst>
          <pc:docMk/>
          <pc:sldMk cId="3859340300" sldId="333"/>
        </pc:sldMkLst>
      </pc:sldChg>
      <pc:sldChg chg="add">
        <pc:chgData name="범수 김" userId="863329ffd88cf9fc" providerId="LiveId" clId="{2CEAA39B-5789-47A2-BBF8-EDFD08454FCC}" dt="2023-10-09T00:21:17.136" v="7"/>
        <pc:sldMkLst>
          <pc:docMk/>
          <pc:sldMk cId="200848519" sldId="334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3321957912" sldId="334"/>
        </pc:sldMkLst>
      </pc:sldChg>
      <pc:sldChg chg="add">
        <pc:chgData name="범수 김" userId="863329ffd88cf9fc" providerId="LiveId" clId="{2CEAA39B-5789-47A2-BBF8-EDFD08454FCC}" dt="2023-10-09T00:21:17.165" v="8"/>
        <pc:sldMkLst>
          <pc:docMk/>
          <pc:sldMk cId="1230839400" sldId="335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305364186" sldId="335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369223159" sldId="336"/>
        </pc:sldMkLst>
      </pc:sldChg>
      <pc:sldChg chg="add">
        <pc:chgData name="범수 김" userId="863329ffd88cf9fc" providerId="LiveId" clId="{2CEAA39B-5789-47A2-BBF8-EDFD08454FCC}" dt="2023-10-09T00:21:17.182" v="9"/>
        <pc:sldMkLst>
          <pc:docMk/>
          <pc:sldMk cId="2801921979" sldId="336"/>
        </pc:sldMkLst>
      </pc:sldChg>
      <pc:sldChg chg="add">
        <pc:chgData name="범수 김" userId="863329ffd88cf9fc" providerId="LiveId" clId="{2CEAA39B-5789-47A2-BBF8-EDFD08454FCC}" dt="2023-10-09T00:21:17.211" v="10"/>
        <pc:sldMkLst>
          <pc:docMk/>
          <pc:sldMk cId="1328131394" sldId="337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854473729" sldId="337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724295642" sldId="338"/>
        </pc:sldMkLst>
      </pc:sldChg>
      <pc:sldChg chg="add">
        <pc:chgData name="범수 김" userId="863329ffd88cf9fc" providerId="LiveId" clId="{2CEAA39B-5789-47A2-BBF8-EDFD08454FCC}" dt="2023-10-09T00:21:17.264" v="11"/>
        <pc:sldMkLst>
          <pc:docMk/>
          <pc:sldMk cId="3671315439" sldId="338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11266991" sldId="339"/>
        </pc:sldMkLst>
      </pc:sldChg>
      <pc:sldChg chg="add">
        <pc:chgData name="범수 김" userId="863329ffd88cf9fc" providerId="LiveId" clId="{2CEAA39B-5789-47A2-BBF8-EDFD08454FCC}" dt="2023-10-09T00:21:17.292" v="12"/>
        <pc:sldMkLst>
          <pc:docMk/>
          <pc:sldMk cId="3235938105" sldId="339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3025194998" sldId="340"/>
        </pc:sldMkLst>
      </pc:sldChg>
      <pc:sldChg chg="add">
        <pc:chgData name="범수 김" userId="863329ffd88cf9fc" providerId="LiveId" clId="{2CEAA39B-5789-47A2-BBF8-EDFD08454FCC}" dt="2023-10-09T00:21:17.316" v="13"/>
        <pc:sldMkLst>
          <pc:docMk/>
          <pc:sldMk cId="3300210725" sldId="340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747706190" sldId="341"/>
        </pc:sldMkLst>
      </pc:sldChg>
      <pc:sldChg chg="add">
        <pc:chgData name="범수 김" userId="863329ffd88cf9fc" providerId="LiveId" clId="{2CEAA39B-5789-47A2-BBF8-EDFD08454FCC}" dt="2023-10-09T00:21:17.358" v="14"/>
        <pc:sldMkLst>
          <pc:docMk/>
          <pc:sldMk cId="3341604329" sldId="341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746358707" sldId="342"/>
        </pc:sldMkLst>
      </pc:sldChg>
      <pc:sldChg chg="add">
        <pc:chgData name="범수 김" userId="863329ffd88cf9fc" providerId="LiveId" clId="{2CEAA39B-5789-47A2-BBF8-EDFD08454FCC}" dt="2023-10-09T00:21:17.384" v="15"/>
        <pc:sldMkLst>
          <pc:docMk/>
          <pc:sldMk cId="3707910180" sldId="342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087330693" sldId="343"/>
        </pc:sldMkLst>
      </pc:sldChg>
      <pc:sldChg chg="add">
        <pc:chgData name="범수 김" userId="863329ffd88cf9fc" providerId="LiveId" clId="{2CEAA39B-5789-47A2-BBF8-EDFD08454FCC}" dt="2023-10-09T00:21:17.410" v="16"/>
        <pc:sldMkLst>
          <pc:docMk/>
          <pc:sldMk cId="2561322338" sldId="343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377028141" sldId="344"/>
        </pc:sldMkLst>
      </pc:sldChg>
      <pc:sldChg chg="add">
        <pc:chgData name="범수 김" userId="863329ffd88cf9fc" providerId="LiveId" clId="{2CEAA39B-5789-47A2-BBF8-EDFD08454FCC}" dt="2023-10-09T00:21:17.441" v="17"/>
        <pc:sldMkLst>
          <pc:docMk/>
          <pc:sldMk cId="3466846895" sldId="344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3724761793" sldId="345"/>
        </pc:sldMkLst>
      </pc:sldChg>
      <pc:sldChg chg="add">
        <pc:chgData name="범수 김" userId="863329ffd88cf9fc" providerId="LiveId" clId="{2CEAA39B-5789-47A2-BBF8-EDFD08454FCC}" dt="2023-10-09T00:21:17.494" v="18"/>
        <pc:sldMkLst>
          <pc:docMk/>
          <pc:sldMk cId="3911030522" sldId="345"/>
        </pc:sldMkLst>
      </pc:sldChg>
      <pc:sldChg chg="add">
        <pc:chgData name="범수 김" userId="863329ffd88cf9fc" providerId="LiveId" clId="{2CEAA39B-5789-47A2-BBF8-EDFD08454FCC}" dt="2023-10-09T00:21:17.520" v="19"/>
        <pc:sldMkLst>
          <pc:docMk/>
          <pc:sldMk cId="2295949223" sldId="346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920795141" sldId="346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1027486931" sldId="347"/>
        </pc:sldMkLst>
      </pc:sldChg>
      <pc:sldChg chg="add">
        <pc:chgData name="범수 김" userId="863329ffd88cf9fc" providerId="LiveId" clId="{2CEAA39B-5789-47A2-BBF8-EDFD08454FCC}" dt="2023-10-09T00:21:17.550" v="20"/>
        <pc:sldMkLst>
          <pc:docMk/>
          <pc:sldMk cId="3284218730" sldId="347"/>
        </pc:sldMkLst>
      </pc:sldChg>
      <pc:sldChg chg="add">
        <pc:chgData name="범수 김" userId="863329ffd88cf9fc" providerId="LiveId" clId="{2CEAA39B-5789-47A2-BBF8-EDFD08454FCC}" dt="2023-10-09T00:21:17.582" v="21"/>
        <pc:sldMkLst>
          <pc:docMk/>
          <pc:sldMk cId="899082180" sldId="348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3491857327" sldId="348"/>
        </pc:sldMkLst>
      </pc:sldChg>
      <pc:sldChg chg="add">
        <pc:chgData name="범수 김" userId="863329ffd88cf9fc" providerId="LiveId" clId="{2CEAA39B-5789-47A2-BBF8-EDFD08454FCC}" dt="2023-10-09T00:21:17.613" v="22"/>
        <pc:sldMkLst>
          <pc:docMk/>
          <pc:sldMk cId="1455887451" sldId="349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3801047690" sldId="349"/>
        </pc:sldMkLst>
      </pc:sldChg>
      <pc:sldChg chg="add">
        <pc:chgData name="범수 김" userId="863329ffd88cf9fc" providerId="LiveId" clId="{2CEAA39B-5789-47A2-BBF8-EDFD08454FCC}" dt="2023-10-09T00:21:17.647" v="23"/>
        <pc:sldMkLst>
          <pc:docMk/>
          <pc:sldMk cId="409121756" sldId="350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2030825223" sldId="350"/>
        </pc:sldMkLst>
      </pc:sldChg>
      <pc:sldChg chg="add">
        <pc:chgData name="범수 김" userId="863329ffd88cf9fc" providerId="LiveId" clId="{2CEAA39B-5789-47A2-BBF8-EDFD08454FCC}" dt="2023-10-09T00:21:17.679" v="24"/>
        <pc:sldMkLst>
          <pc:docMk/>
          <pc:sldMk cId="416377578" sldId="351"/>
        </pc:sldMkLst>
      </pc:sldChg>
      <pc:sldChg chg="del">
        <pc:chgData name="범수 김" userId="863329ffd88cf9fc" providerId="LiveId" clId="{2CEAA39B-5789-47A2-BBF8-EDFD08454FCC}" dt="2023-10-09T00:21:10.971" v="0" actId="2696"/>
        <pc:sldMkLst>
          <pc:docMk/>
          <pc:sldMk cId="4085286149" sldId="351"/>
        </pc:sldMkLst>
      </pc:sldChg>
      <pc:sldChg chg="add">
        <pc:chgData name="범수 김" userId="863329ffd88cf9fc" providerId="LiveId" clId="{2CEAA39B-5789-47A2-BBF8-EDFD08454FCC}" dt="2023-10-09T00:21:17.708" v="25"/>
        <pc:sldMkLst>
          <pc:docMk/>
          <pc:sldMk cId="1716910921" sldId="352"/>
        </pc:sldMkLst>
      </pc:sldChg>
      <pc:sldChg chg="add">
        <pc:chgData name="범수 김" userId="863329ffd88cf9fc" providerId="LiveId" clId="{2CEAA39B-5789-47A2-BBF8-EDFD08454FCC}" dt="2023-10-09T00:21:17.757" v="26"/>
        <pc:sldMkLst>
          <pc:docMk/>
          <pc:sldMk cId="2443184116" sldId="353"/>
        </pc:sldMkLst>
      </pc:sldChg>
      <pc:sldChg chg="modSp add mod">
        <pc:chgData name="범수 김" userId="863329ffd88cf9fc" providerId="LiveId" clId="{2CEAA39B-5789-47A2-BBF8-EDFD08454FCC}" dt="2023-10-09T00:24:29.123" v="107" actId="20577"/>
        <pc:sldMkLst>
          <pc:docMk/>
          <pc:sldMk cId="2627710543" sldId="354"/>
        </pc:sldMkLst>
        <pc:spChg chg="mod">
          <ac:chgData name="범수 김" userId="863329ffd88cf9fc" providerId="LiveId" clId="{2CEAA39B-5789-47A2-BBF8-EDFD08454FCC}" dt="2023-10-09T00:24:29.123" v="107" actId="20577"/>
          <ac:spMkLst>
            <pc:docMk/>
            <pc:sldMk cId="2627710543" sldId="354"/>
            <ac:spMk id="4" creationId="{80B45E79-E960-C58B-8A75-8BA01D342F62}"/>
          </ac:spMkLst>
        </pc:spChg>
      </pc:sldChg>
      <pc:sldChg chg="modSp add mod">
        <pc:chgData name="범수 김" userId="863329ffd88cf9fc" providerId="LiveId" clId="{2CEAA39B-5789-47A2-BBF8-EDFD08454FCC}" dt="2023-10-09T00:25:14.216" v="210" actId="20577"/>
        <pc:sldMkLst>
          <pc:docMk/>
          <pc:sldMk cId="3465033196" sldId="355"/>
        </pc:sldMkLst>
        <pc:spChg chg="mod">
          <ac:chgData name="범수 김" userId="863329ffd88cf9fc" providerId="LiveId" clId="{2CEAA39B-5789-47A2-BBF8-EDFD08454FCC}" dt="2023-10-09T00:25:14.216" v="210" actId="20577"/>
          <ac:spMkLst>
            <pc:docMk/>
            <pc:sldMk cId="3465033196" sldId="355"/>
            <ac:spMk id="4" creationId="{80B45E79-E960-C58B-8A75-8BA01D342F62}"/>
          </ac:spMkLst>
        </pc:spChg>
      </pc:sldChg>
    </pc:docChg>
  </pc:docChgLst>
  <pc:docChgLst>
    <pc:chgData name="범수 김" userId="863329ffd88cf9fc" providerId="LiveId" clId="{DFD1A51C-1E8F-4248-AFA3-3757E129A2C8}"/>
    <pc:docChg chg="undo custSel addSld modSld">
      <pc:chgData name="범수 김" userId="863329ffd88cf9fc" providerId="LiveId" clId="{DFD1A51C-1E8F-4248-AFA3-3757E129A2C8}" dt="2023-10-31T01:42:46.491" v="1685" actId="20577"/>
      <pc:docMkLst>
        <pc:docMk/>
      </pc:docMkLst>
      <pc:sldChg chg="modSp mod">
        <pc:chgData name="범수 김" userId="863329ffd88cf9fc" providerId="LiveId" clId="{DFD1A51C-1E8F-4248-AFA3-3757E129A2C8}" dt="2023-10-30T06:12:19.415" v="45" actId="20577"/>
        <pc:sldMkLst>
          <pc:docMk/>
          <pc:sldMk cId="2824418644" sldId="315"/>
        </pc:sldMkLst>
        <pc:spChg chg="mod">
          <ac:chgData name="범수 김" userId="863329ffd88cf9fc" providerId="LiveId" clId="{DFD1A51C-1E8F-4248-AFA3-3757E129A2C8}" dt="2023-10-30T06:12:19.415" v="45" actId="20577"/>
          <ac:spMkLst>
            <pc:docMk/>
            <pc:sldMk cId="2824418644" sldId="315"/>
            <ac:spMk id="4" creationId="{72E531F8-FCAA-8A5F-EFB1-4D181EB9D922}"/>
          </ac:spMkLst>
        </pc:spChg>
      </pc:sldChg>
      <pc:sldChg chg="modSp mod">
        <pc:chgData name="범수 김" userId="863329ffd88cf9fc" providerId="LiveId" clId="{DFD1A51C-1E8F-4248-AFA3-3757E129A2C8}" dt="2023-10-30T06:13:38.700" v="393" actId="20577"/>
        <pc:sldMkLst>
          <pc:docMk/>
          <pc:sldMk cId="3985892983" sldId="331"/>
        </pc:sldMkLst>
        <pc:spChg chg="mod">
          <ac:chgData name="범수 김" userId="863329ffd88cf9fc" providerId="LiveId" clId="{DFD1A51C-1E8F-4248-AFA3-3757E129A2C8}" dt="2023-10-30T06:13:38.700" v="393" actId="20577"/>
          <ac:spMkLst>
            <pc:docMk/>
            <pc:sldMk cId="3985892983" sldId="331"/>
            <ac:spMk id="4" creationId="{F1019B56-2771-487A-29B7-63FCEB9A0624}"/>
          </ac:spMkLst>
        </pc:spChg>
      </pc:sldChg>
      <pc:sldChg chg="addSp delSp modSp mod">
        <pc:chgData name="범수 김" userId="863329ffd88cf9fc" providerId="LiveId" clId="{DFD1A51C-1E8F-4248-AFA3-3757E129A2C8}" dt="2023-10-31T00:54:02.081" v="733" actId="20577"/>
        <pc:sldMkLst>
          <pc:docMk/>
          <pc:sldMk cId="3616764986" sldId="332"/>
        </pc:sldMkLst>
        <pc:spChg chg="add mod">
          <ac:chgData name="범수 김" userId="863329ffd88cf9fc" providerId="LiveId" clId="{DFD1A51C-1E8F-4248-AFA3-3757E129A2C8}" dt="2023-10-31T00:53:08.397" v="493" actId="164"/>
          <ac:spMkLst>
            <pc:docMk/>
            <pc:sldMk cId="3616764986" sldId="332"/>
            <ac:spMk id="6" creationId="{269B5A89-F72C-5532-3DBC-F83313D0C5F4}"/>
          </ac:spMkLst>
        </pc:spChg>
        <pc:spChg chg="add mod">
          <ac:chgData name="범수 김" userId="863329ffd88cf9fc" providerId="LiveId" clId="{DFD1A51C-1E8F-4248-AFA3-3757E129A2C8}" dt="2023-10-31T00:53:08.397" v="493" actId="164"/>
          <ac:spMkLst>
            <pc:docMk/>
            <pc:sldMk cId="3616764986" sldId="332"/>
            <ac:spMk id="7" creationId="{191EE4D4-7FDC-991F-5E2B-0AE15A93E7BC}"/>
          </ac:spMkLst>
        </pc:spChg>
        <pc:spChg chg="add mod">
          <ac:chgData name="범수 김" userId="863329ffd88cf9fc" providerId="LiveId" clId="{DFD1A51C-1E8F-4248-AFA3-3757E129A2C8}" dt="2023-10-31T00:54:02.081" v="733" actId="20577"/>
          <ac:spMkLst>
            <pc:docMk/>
            <pc:sldMk cId="3616764986" sldId="332"/>
            <ac:spMk id="9" creationId="{3768F0B7-4C62-F23F-7185-75EF699387CE}"/>
          </ac:spMkLst>
        </pc:spChg>
        <pc:grpChg chg="add mod">
          <ac:chgData name="범수 김" userId="863329ffd88cf9fc" providerId="LiveId" clId="{DFD1A51C-1E8F-4248-AFA3-3757E129A2C8}" dt="2023-10-31T00:53:08.397" v="493" actId="164"/>
          <ac:grpSpMkLst>
            <pc:docMk/>
            <pc:sldMk cId="3616764986" sldId="332"/>
            <ac:grpSpMk id="8" creationId="{F70C6109-44DF-4998-D32B-BF21DD3FA70B}"/>
          </ac:grpSpMkLst>
        </pc:grpChg>
        <pc:picChg chg="add del mod">
          <ac:chgData name="범수 김" userId="863329ffd88cf9fc" providerId="LiveId" clId="{DFD1A51C-1E8F-4248-AFA3-3757E129A2C8}" dt="2023-10-31T00:52:39.800" v="481" actId="478"/>
          <ac:picMkLst>
            <pc:docMk/>
            <pc:sldMk cId="3616764986" sldId="332"/>
            <ac:picMk id="3" creationId="{9E081FB2-0C15-7B47-0D00-460087A03AE2}"/>
          </ac:picMkLst>
        </pc:picChg>
        <pc:picChg chg="add mod">
          <ac:chgData name="범수 김" userId="863329ffd88cf9fc" providerId="LiveId" clId="{DFD1A51C-1E8F-4248-AFA3-3757E129A2C8}" dt="2023-10-31T00:53:08.397" v="493" actId="164"/>
          <ac:picMkLst>
            <pc:docMk/>
            <pc:sldMk cId="3616764986" sldId="332"/>
            <ac:picMk id="5" creationId="{97B75714-7E7B-B2E6-6951-B7D7C4DC18D0}"/>
          </ac:picMkLst>
        </pc:picChg>
      </pc:sldChg>
      <pc:sldChg chg="addSp modSp mod">
        <pc:chgData name="범수 김" userId="863329ffd88cf9fc" providerId="LiveId" clId="{DFD1A51C-1E8F-4248-AFA3-3757E129A2C8}" dt="2023-10-31T01:16:03.132" v="1679" actId="20577"/>
        <pc:sldMkLst>
          <pc:docMk/>
          <pc:sldMk cId="3859340300" sldId="333"/>
        </pc:sldMkLst>
        <pc:spChg chg="add mod">
          <ac:chgData name="범수 김" userId="863329ffd88cf9fc" providerId="LiveId" clId="{DFD1A51C-1E8F-4248-AFA3-3757E129A2C8}" dt="2023-10-31T00:54:29.980" v="740" actId="164"/>
          <ac:spMkLst>
            <pc:docMk/>
            <pc:sldMk cId="3859340300" sldId="333"/>
            <ac:spMk id="4" creationId="{38D8C311-173E-3DDA-C273-1A9C3E23C5D9}"/>
          </ac:spMkLst>
        </pc:spChg>
        <pc:spChg chg="add mod">
          <ac:chgData name="범수 김" userId="863329ffd88cf9fc" providerId="LiveId" clId="{DFD1A51C-1E8F-4248-AFA3-3757E129A2C8}" dt="2023-10-31T01:16:03.132" v="1679" actId="20577"/>
          <ac:spMkLst>
            <pc:docMk/>
            <pc:sldMk cId="3859340300" sldId="333"/>
            <ac:spMk id="6" creationId="{273D11B3-FDB1-F22C-22BF-A3227EA02BE0}"/>
          </ac:spMkLst>
        </pc:spChg>
        <pc:grpChg chg="add mod">
          <ac:chgData name="범수 김" userId="863329ffd88cf9fc" providerId="LiveId" clId="{DFD1A51C-1E8F-4248-AFA3-3757E129A2C8}" dt="2023-10-31T00:54:29.980" v="740" actId="164"/>
          <ac:grpSpMkLst>
            <pc:docMk/>
            <pc:sldMk cId="3859340300" sldId="333"/>
            <ac:grpSpMk id="5" creationId="{829C2FF2-C6A5-F5AA-C2BC-CCC073F703D7}"/>
          </ac:grpSpMkLst>
        </pc:grpChg>
        <pc:picChg chg="add mod">
          <ac:chgData name="범수 김" userId="863329ffd88cf9fc" providerId="LiveId" clId="{DFD1A51C-1E8F-4248-AFA3-3757E129A2C8}" dt="2023-10-31T00:54:29.980" v="740" actId="164"/>
          <ac:picMkLst>
            <pc:docMk/>
            <pc:sldMk cId="3859340300" sldId="333"/>
            <ac:picMk id="3" creationId="{2B49780C-E5A3-217C-BC64-52CEC750E500}"/>
          </ac:picMkLst>
        </pc:picChg>
      </pc:sldChg>
      <pc:sldChg chg="modSp add mod">
        <pc:chgData name="범수 김" userId="863329ffd88cf9fc" providerId="LiveId" clId="{DFD1A51C-1E8F-4248-AFA3-3757E129A2C8}" dt="2023-10-31T00:52:27.155" v="478" actId="20577"/>
        <pc:sldMkLst>
          <pc:docMk/>
          <pc:sldMk cId="2516465031" sldId="356"/>
        </pc:sldMkLst>
        <pc:spChg chg="mod">
          <ac:chgData name="범수 김" userId="863329ffd88cf9fc" providerId="LiveId" clId="{DFD1A51C-1E8F-4248-AFA3-3757E129A2C8}" dt="2023-10-31T00:52:27.155" v="478" actId="20577"/>
          <ac:spMkLst>
            <pc:docMk/>
            <pc:sldMk cId="2516465031" sldId="356"/>
            <ac:spMk id="4" creationId="{80B45E79-E960-C58B-8A75-8BA01D342F62}"/>
          </ac:spMkLst>
        </pc:spChg>
      </pc:sldChg>
      <pc:sldChg chg="modSp add mod">
        <pc:chgData name="범수 김" userId="863329ffd88cf9fc" providerId="LiveId" clId="{DFD1A51C-1E8F-4248-AFA3-3757E129A2C8}" dt="2023-10-31T00:56:21.256" v="1084" actId="20577"/>
        <pc:sldMkLst>
          <pc:docMk/>
          <pc:sldMk cId="167856675" sldId="357"/>
        </pc:sldMkLst>
        <pc:spChg chg="mod">
          <ac:chgData name="범수 김" userId="863329ffd88cf9fc" providerId="LiveId" clId="{DFD1A51C-1E8F-4248-AFA3-3757E129A2C8}" dt="2023-10-31T00:56:21.256" v="1084" actId="20577"/>
          <ac:spMkLst>
            <pc:docMk/>
            <pc:sldMk cId="167856675" sldId="357"/>
            <ac:spMk id="4" creationId="{80B45E79-E960-C58B-8A75-8BA01D342F62}"/>
          </ac:spMkLst>
        </pc:spChg>
      </pc:sldChg>
      <pc:sldChg chg="addSp delSp modSp add mod">
        <pc:chgData name="범수 김" userId="863329ffd88cf9fc" providerId="LiveId" clId="{DFD1A51C-1E8F-4248-AFA3-3757E129A2C8}" dt="2023-10-31T01:15:29.989" v="1649" actId="20577"/>
        <pc:sldMkLst>
          <pc:docMk/>
          <pc:sldMk cId="1168850221" sldId="358"/>
        </pc:sldMkLst>
        <pc:spChg chg="add mod">
          <ac:chgData name="범수 김" userId="863329ffd88cf9fc" providerId="LiveId" clId="{DFD1A51C-1E8F-4248-AFA3-3757E129A2C8}" dt="2023-10-31T01:15:29.989" v="1649" actId="20577"/>
          <ac:spMkLst>
            <pc:docMk/>
            <pc:sldMk cId="1168850221" sldId="358"/>
            <ac:spMk id="2" creationId="{440B06E5-25A6-82A6-2EF0-3D9654A53AAC}"/>
          </ac:spMkLst>
        </pc:spChg>
        <pc:spChg chg="del">
          <ac:chgData name="범수 김" userId="863329ffd88cf9fc" providerId="LiveId" clId="{DFD1A51C-1E8F-4248-AFA3-3757E129A2C8}" dt="2023-10-31T00:56:23.824" v="1086" actId="478"/>
          <ac:spMkLst>
            <pc:docMk/>
            <pc:sldMk cId="1168850221" sldId="358"/>
            <ac:spMk id="4" creationId="{80B45E79-E960-C58B-8A75-8BA01D342F62}"/>
          </ac:spMkLst>
        </pc:spChg>
        <pc:spChg chg="add mod">
          <ac:chgData name="범수 김" userId="863329ffd88cf9fc" providerId="LiveId" clId="{DFD1A51C-1E8F-4248-AFA3-3757E129A2C8}" dt="2023-10-31T01:05:28.987" v="1490" actId="1076"/>
          <ac:spMkLst>
            <pc:docMk/>
            <pc:sldMk cId="1168850221" sldId="358"/>
            <ac:spMk id="5" creationId="{C2C4DCF4-8256-3E2A-411B-3D0082773B61}"/>
          </ac:spMkLst>
        </pc:spChg>
      </pc:sldChg>
      <pc:sldChg chg="modSp add mod">
        <pc:chgData name="범수 김" userId="863329ffd88cf9fc" providerId="LiveId" clId="{DFD1A51C-1E8F-4248-AFA3-3757E129A2C8}" dt="2023-10-31T01:42:46.491" v="1685" actId="20577"/>
        <pc:sldMkLst>
          <pc:docMk/>
          <pc:sldMk cId="3708574773" sldId="359"/>
        </pc:sldMkLst>
        <pc:spChg chg="mod">
          <ac:chgData name="범수 김" userId="863329ffd88cf9fc" providerId="LiveId" clId="{DFD1A51C-1E8F-4248-AFA3-3757E129A2C8}" dt="2023-10-31T01:42:46.491" v="1685" actId="20577"/>
          <ac:spMkLst>
            <pc:docMk/>
            <pc:sldMk cId="3708574773" sldId="359"/>
            <ac:spMk id="4" creationId="{80B45E79-E960-C58B-8A75-8BA01D342F62}"/>
          </ac:spMkLst>
        </pc:spChg>
      </pc:sldChg>
    </pc:docChg>
  </pc:docChgLst>
  <pc:docChgLst>
    <pc:chgData name="범수 김" userId="863329ffd88cf9fc" providerId="LiveId" clId="{99507744-2F14-461A-A043-13DB7A1CAE38}"/>
    <pc:docChg chg="undo custSel addSld delSld modSld sldOrd">
      <pc:chgData name="범수 김" userId="863329ffd88cf9fc" providerId="LiveId" clId="{99507744-2F14-461A-A043-13DB7A1CAE38}" dt="2023-12-08T11:04:24.897" v="4054" actId="6549"/>
      <pc:docMkLst>
        <pc:docMk/>
      </pc:docMkLst>
      <pc:sldChg chg="modSp del mod">
        <pc:chgData name="범수 김" userId="863329ffd88cf9fc" providerId="LiveId" clId="{99507744-2F14-461A-A043-13DB7A1CAE38}" dt="2023-11-19T05:38:08.529" v="2962" actId="47"/>
        <pc:sldMkLst>
          <pc:docMk/>
          <pc:sldMk cId="75225856" sldId="329"/>
        </pc:sldMkLst>
        <pc:spChg chg="mod">
          <ac:chgData name="범수 김" userId="863329ffd88cf9fc" providerId="LiveId" clId="{99507744-2F14-461A-A043-13DB7A1CAE38}" dt="2023-11-13T11:29:48.589" v="1190" actId="20577"/>
          <ac:spMkLst>
            <pc:docMk/>
            <pc:sldMk cId="75225856" sldId="329"/>
            <ac:spMk id="4" creationId="{80B45E79-E960-C58B-8A75-8BA01D342F62}"/>
          </ac:spMkLst>
        </pc:spChg>
      </pc:sldChg>
      <pc:sldChg chg="addSp modSp mod">
        <pc:chgData name="범수 김" userId="863329ffd88cf9fc" providerId="LiveId" clId="{99507744-2F14-461A-A043-13DB7A1CAE38}" dt="2023-11-12T05:16:06.411" v="441" actId="20577"/>
        <pc:sldMkLst>
          <pc:docMk/>
          <pc:sldMk cId="908971868" sldId="368"/>
        </pc:sldMkLst>
        <pc:spChg chg="add mod">
          <ac:chgData name="범수 김" userId="863329ffd88cf9fc" providerId="LiveId" clId="{99507744-2F14-461A-A043-13DB7A1CAE38}" dt="2023-11-12T05:16:06.411" v="441" actId="20577"/>
          <ac:spMkLst>
            <pc:docMk/>
            <pc:sldMk cId="908971868" sldId="368"/>
            <ac:spMk id="4" creationId="{D5E2062A-284F-EB93-7E9A-147B231A7C25}"/>
          </ac:spMkLst>
        </pc:spChg>
        <pc:grpChg chg="add mod">
          <ac:chgData name="범수 김" userId="863329ffd88cf9fc" providerId="LiveId" clId="{99507744-2F14-461A-A043-13DB7A1CAE38}" dt="2023-11-12T04:48:24.127" v="256" actId="1076"/>
          <ac:grpSpMkLst>
            <pc:docMk/>
            <pc:sldMk cId="908971868" sldId="368"/>
            <ac:grpSpMk id="7" creationId="{E569B2CF-CFD0-2748-3FCB-83DE9351D208}"/>
          </ac:grpSpMkLst>
        </pc:grpChg>
        <pc:picChg chg="add mod">
          <ac:chgData name="범수 김" userId="863329ffd88cf9fc" providerId="LiveId" clId="{99507744-2F14-461A-A043-13DB7A1CAE38}" dt="2023-11-12T04:48:23.242" v="255" actId="164"/>
          <ac:picMkLst>
            <pc:docMk/>
            <pc:sldMk cId="908971868" sldId="368"/>
            <ac:picMk id="3" creationId="{5FAC1389-77AF-ACBE-FA8F-1F1A5053F703}"/>
          </ac:picMkLst>
        </pc:picChg>
        <pc:picChg chg="add mod">
          <ac:chgData name="범수 김" userId="863329ffd88cf9fc" providerId="LiveId" clId="{99507744-2F14-461A-A043-13DB7A1CAE38}" dt="2023-11-12T04:48:23.242" v="255" actId="164"/>
          <ac:picMkLst>
            <pc:docMk/>
            <pc:sldMk cId="908971868" sldId="368"/>
            <ac:picMk id="6" creationId="{CFF8C298-E36C-CCD9-03D1-EDF782BFD43F}"/>
          </ac:picMkLst>
        </pc:picChg>
      </pc:sldChg>
      <pc:sldChg chg="modSp mod ord">
        <pc:chgData name="범수 김" userId="863329ffd88cf9fc" providerId="LiveId" clId="{99507744-2F14-461A-A043-13DB7A1CAE38}" dt="2023-11-12T05:16:54.470" v="451" actId="20577"/>
        <pc:sldMkLst>
          <pc:docMk/>
          <pc:sldMk cId="719582042" sldId="372"/>
        </pc:sldMkLst>
        <pc:spChg chg="mod">
          <ac:chgData name="범수 김" userId="863329ffd88cf9fc" providerId="LiveId" clId="{99507744-2F14-461A-A043-13DB7A1CAE38}" dt="2023-11-12T05:16:54.470" v="451" actId="20577"/>
          <ac:spMkLst>
            <pc:docMk/>
            <pc:sldMk cId="719582042" sldId="372"/>
            <ac:spMk id="4" creationId="{80B45E79-E960-C58B-8A75-8BA01D342F62}"/>
          </ac:spMkLst>
        </pc:spChg>
      </pc:sldChg>
      <pc:sldChg chg="modSp add mod">
        <pc:chgData name="범수 김" userId="863329ffd88cf9fc" providerId="LiveId" clId="{99507744-2F14-461A-A043-13DB7A1CAE38}" dt="2023-11-12T04:46:37.586" v="40" actId="20577"/>
        <pc:sldMkLst>
          <pc:docMk/>
          <pc:sldMk cId="1143051443" sldId="375"/>
        </pc:sldMkLst>
        <pc:spChg chg="mod">
          <ac:chgData name="범수 김" userId="863329ffd88cf9fc" providerId="LiveId" clId="{99507744-2F14-461A-A043-13DB7A1CAE38}" dt="2023-11-12T04:46:37.586" v="40" actId="20577"/>
          <ac:spMkLst>
            <pc:docMk/>
            <pc:sldMk cId="1143051443" sldId="375"/>
            <ac:spMk id="4" creationId="{80B45E79-E960-C58B-8A75-8BA01D342F62}"/>
          </ac:spMkLst>
        </pc:spChg>
      </pc:sldChg>
      <pc:sldChg chg="modSp add mod">
        <pc:chgData name="범수 김" userId="863329ffd88cf9fc" providerId="LiveId" clId="{99507744-2F14-461A-A043-13DB7A1CAE38}" dt="2023-11-12T05:17:29.564" v="561" actId="20577"/>
        <pc:sldMkLst>
          <pc:docMk/>
          <pc:sldMk cId="1432283403" sldId="376"/>
        </pc:sldMkLst>
        <pc:spChg chg="mod">
          <ac:chgData name="범수 김" userId="863329ffd88cf9fc" providerId="LiveId" clId="{99507744-2F14-461A-A043-13DB7A1CAE38}" dt="2023-11-12T05:17:29.564" v="561" actId="20577"/>
          <ac:spMkLst>
            <pc:docMk/>
            <pc:sldMk cId="1432283403" sldId="376"/>
            <ac:spMk id="4" creationId="{80B45E79-E960-C58B-8A75-8BA01D342F62}"/>
          </ac:spMkLst>
        </pc:spChg>
      </pc:sldChg>
      <pc:sldChg chg="addSp delSp modSp add mod">
        <pc:chgData name="범수 김" userId="863329ffd88cf9fc" providerId="LiveId" clId="{99507744-2F14-461A-A043-13DB7A1CAE38}" dt="2023-11-12T05:18:29.754" v="806" actId="20577"/>
        <pc:sldMkLst>
          <pc:docMk/>
          <pc:sldMk cId="2231994433" sldId="377"/>
        </pc:sldMkLst>
        <pc:spChg chg="del">
          <ac:chgData name="범수 김" userId="863329ffd88cf9fc" providerId="LiveId" clId="{99507744-2F14-461A-A043-13DB7A1CAE38}" dt="2023-11-12T05:17:53.477" v="566" actId="478"/>
          <ac:spMkLst>
            <pc:docMk/>
            <pc:sldMk cId="2231994433" sldId="377"/>
            <ac:spMk id="4" creationId="{D5E2062A-284F-EB93-7E9A-147B231A7C25}"/>
          </ac:spMkLst>
        </pc:spChg>
        <pc:spChg chg="add mod">
          <ac:chgData name="범수 김" userId="863329ffd88cf9fc" providerId="LiveId" clId="{99507744-2F14-461A-A043-13DB7A1CAE38}" dt="2023-11-12T05:18:29.754" v="806" actId="20577"/>
          <ac:spMkLst>
            <pc:docMk/>
            <pc:sldMk cId="2231994433" sldId="377"/>
            <ac:spMk id="8" creationId="{EE127912-5BDD-16F5-56D6-2BF95415475F}"/>
          </ac:spMkLst>
        </pc:spChg>
        <pc:grpChg chg="del">
          <ac:chgData name="범수 김" userId="863329ffd88cf9fc" providerId="LiveId" clId="{99507744-2F14-461A-A043-13DB7A1CAE38}" dt="2023-11-12T05:17:34.021" v="563" actId="478"/>
          <ac:grpSpMkLst>
            <pc:docMk/>
            <pc:sldMk cId="2231994433" sldId="377"/>
            <ac:grpSpMk id="7" creationId="{E569B2CF-CFD0-2748-3FCB-83DE9351D208}"/>
          </ac:grpSpMkLst>
        </pc:grpChg>
        <pc:picChg chg="add mod">
          <ac:chgData name="범수 김" userId="863329ffd88cf9fc" providerId="LiveId" clId="{99507744-2F14-461A-A043-13DB7A1CAE38}" dt="2023-11-12T05:17:55.874" v="568" actId="208"/>
          <ac:picMkLst>
            <pc:docMk/>
            <pc:sldMk cId="2231994433" sldId="377"/>
            <ac:picMk id="5" creationId="{07258503-0869-CC9E-2808-5DB882BF7B3B}"/>
          </ac:picMkLst>
        </pc:picChg>
      </pc:sldChg>
      <pc:sldChg chg="modSp add mod">
        <pc:chgData name="범수 김" userId="863329ffd88cf9fc" providerId="LiveId" clId="{99507744-2F14-461A-A043-13DB7A1CAE38}" dt="2023-11-12T05:26:46.859" v="856"/>
        <pc:sldMkLst>
          <pc:docMk/>
          <pc:sldMk cId="1097889620" sldId="378"/>
        </pc:sldMkLst>
        <pc:spChg chg="mod">
          <ac:chgData name="범수 김" userId="863329ffd88cf9fc" providerId="LiveId" clId="{99507744-2F14-461A-A043-13DB7A1CAE38}" dt="2023-11-12T05:26:46.859" v="856"/>
          <ac:spMkLst>
            <pc:docMk/>
            <pc:sldMk cId="1097889620" sldId="378"/>
            <ac:spMk id="4" creationId="{80B45E79-E960-C58B-8A75-8BA01D342F62}"/>
          </ac:spMkLst>
        </pc:spChg>
      </pc:sldChg>
      <pc:sldChg chg="modSp add mod">
        <pc:chgData name="범수 김" userId="863329ffd88cf9fc" providerId="LiveId" clId="{99507744-2F14-461A-A043-13DB7A1CAE38}" dt="2023-11-12T10:44:20.200" v="882"/>
        <pc:sldMkLst>
          <pc:docMk/>
          <pc:sldMk cId="718875487" sldId="379"/>
        </pc:sldMkLst>
        <pc:spChg chg="mod">
          <ac:chgData name="범수 김" userId="863329ffd88cf9fc" providerId="LiveId" clId="{99507744-2F14-461A-A043-13DB7A1CAE38}" dt="2023-11-12T10:44:20.200" v="882"/>
          <ac:spMkLst>
            <pc:docMk/>
            <pc:sldMk cId="718875487" sldId="379"/>
            <ac:spMk id="4" creationId="{80B45E79-E960-C58B-8A75-8BA01D342F62}"/>
          </ac:spMkLst>
        </pc:spChg>
      </pc:sldChg>
      <pc:sldChg chg="modSp add mod">
        <pc:chgData name="범수 김" userId="863329ffd88cf9fc" providerId="LiveId" clId="{99507744-2F14-461A-A043-13DB7A1CAE38}" dt="2023-11-12T10:47:07.751" v="1018" actId="20577"/>
        <pc:sldMkLst>
          <pc:docMk/>
          <pc:sldMk cId="3845878394" sldId="380"/>
        </pc:sldMkLst>
        <pc:spChg chg="mod">
          <ac:chgData name="범수 김" userId="863329ffd88cf9fc" providerId="LiveId" clId="{99507744-2F14-461A-A043-13DB7A1CAE38}" dt="2023-11-12T10:47:07.751" v="1018" actId="20577"/>
          <ac:spMkLst>
            <pc:docMk/>
            <pc:sldMk cId="3845878394" sldId="380"/>
            <ac:spMk id="4" creationId="{80B45E79-E960-C58B-8A75-8BA01D342F62}"/>
          </ac:spMkLst>
        </pc:spChg>
      </pc:sldChg>
      <pc:sldChg chg="modSp add mod">
        <pc:chgData name="범수 김" userId="863329ffd88cf9fc" providerId="LiveId" clId="{99507744-2F14-461A-A043-13DB7A1CAE38}" dt="2023-11-13T11:07:10.582" v="1118" actId="20577"/>
        <pc:sldMkLst>
          <pc:docMk/>
          <pc:sldMk cId="982175531" sldId="381"/>
        </pc:sldMkLst>
        <pc:spChg chg="mod">
          <ac:chgData name="범수 김" userId="863329ffd88cf9fc" providerId="LiveId" clId="{99507744-2F14-461A-A043-13DB7A1CAE38}" dt="2023-11-13T11:07:10.582" v="1118" actId="20577"/>
          <ac:spMkLst>
            <pc:docMk/>
            <pc:sldMk cId="982175531" sldId="381"/>
            <ac:spMk id="4" creationId="{80B45E79-E960-C58B-8A75-8BA01D342F62}"/>
          </ac:spMkLst>
        </pc:spChg>
      </pc:sldChg>
      <pc:sldChg chg="add">
        <pc:chgData name="범수 김" userId="863329ffd88cf9fc" providerId="LiveId" clId="{99507744-2F14-461A-A043-13DB7A1CAE38}" dt="2023-11-13T11:28:03.655" v="1119"/>
        <pc:sldMkLst>
          <pc:docMk/>
          <pc:sldMk cId="4041660498" sldId="382"/>
        </pc:sldMkLst>
      </pc:sldChg>
      <pc:sldChg chg="addSp delSp modSp add del mod">
        <pc:chgData name="범수 김" userId="863329ffd88cf9fc" providerId="LiveId" clId="{99507744-2F14-461A-A043-13DB7A1CAE38}" dt="2023-11-19T05:36:37.302" v="2958" actId="47"/>
        <pc:sldMkLst>
          <pc:docMk/>
          <pc:sldMk cId="944217786" sldId="383"/>
        </pc:sldMkLst>
        <pc:spChg chg="add mod">
          <ac:chgData name="범수 김" userId="863329ffd88cf9fc" providerId="LiveId" clId="{99507744-2F14-461A-A043-13DB7A1CAE38}" dt="2023-11-13T11:38:20.617" v="1964" actId="20577"/>
          <ac:spMkLst>
            <pc:docMk/>
            <pc:sldMk cId="944217786" sldId="383"/>
            <ac:spMk id="2" creationId="{A65BC577-8CC5-8A12-DB71-033E71A9E52E}"/>
          </ac:spMkLst>
        </pc:spChg>
        <pc:spChg chg="del">
          <ac:chgData name="범수 김" userId="863329ffd88cf9fc" providerId="LiveId" clId="{99507744-2F14-461A-A043-13DB7A1CAE38}" dt="2023-11-13T11:29:52.214" v="1192" actId="478"/>
          <ac:spMkLst>
            <pc:docMk/>
            <pc:sldMk cId="944217786" sldId="383"/>
            <ac:spMk id="4" creationId="{80B45E79-E960-C58B-8A75-8BA01D342F62}"/>
          </ac:spMkLst>
        </pc:spChg>
      </pc:sldChg>
      <pc:sldChg chg="addSp modSp add del mod">
        <pc:chgData name="범수 김" userId="863329ffd88cf9fc" providerId="LiveId" clId="{99507744-2F14-461A-A043-13DB7A1CAE38}" dt="2023-11-19T05:38:15.645" v="2965" actId="2696"/>
        <pc:sldMkLst>
          <pc:docMk/>
          <pc:sldMk cId="1167588518" sldId="384"/>
        </pc:sldMkLst>
        <pc:spChg chg="mod">
          <ac:chgData name="범수 김" userId="863329ffd88cf9fc" providerId="LiveId" clId="{99507744-2F14-461A-A043-13DB7A1CAE38}" dt="2023-11-19T05:36:44.458" v="2960" actId="1076"/>
          <ac:spMkLst>
            <pc:docMk/>
            <pc:sldMk cId="1167588518" sldId="384"/>
            <ac:spMk id="2" creationId="{A65BC577-8CC5-8A12-DB71-033E71A9E52E}"/>
          </ac:spMkLst>
        </pc:spChg>
        <pc:spChg chg="add mod">
          <ac:chgData name="범수 김" userId="863329ffd88cf9fc" providerId="LiveId" clId="{99507744-2F14-461A-A043-13DB7A1CAE38}" dt="2023-11-19T05:36:41.837" v="2959"/>
          <ac:spMkLst>
            <pc:docMk/>
            <pc:sldMk cId="1167588518" sldId="384"/>
            <ac:spMk id="3" creationId="{FC29D712-CB9E-7B14-9B34-3EF9462CC47E}"/>
          </ac:spMkLst>
        </pc:spChg>
      </pc:sldChg>
      <pc:sldChg chg="modSp add mod">
        <pc:chgData name="범수 김" userId="863329ffd88cf9fc" providerId="LiveId" clId="{99507744-2F14-461A-A043-13DB7A1CAE38}" dt="2023-11-19T05:42:12.412" v="3159" actId="20577"/>
        <pc:sldMkLst>
          <pc:docMk/>
          <pc:sldMk cId="3558756820" sldId="384"/>
        </pc:sldMkLst>
        <pc:spChg chg="mod">
          <ac:chgData name="범수 김" userId="863329ffd88cf9fc" providerId="LiveId" clId="{99507744-2F14-461A-A043-13DB7A1CAE38}" dt="2023-11-19T05:42:12.412" v="3159" actId="20577"/>
          <ac:spMkLst>
            <pc:docMk/>
            <pc:sldMk cId="3558756820" sldId="384"/>
            <ac:spMk id="2" creationId="{A65BC577-8CC5-8A12-DB71-033E71A9E52E}"/>
          </ac:spMkLst>
        </pc:spChg>
      </pc:sldChg>
      <pc:sldChg chg="addSp delSp modSp add mod">
        <pc:chgData name="범수 김" userId="863329ffd88cf9fc" providerId="LiveId" clId="{99507744-2F14-461A-A043-13DB7A1CAE38}" dt="2023-11-13T12:14:25.853" v="2955" actId="6549"/>
        <pc:sldMkLst>
          <pc:docMk/>
          <pc:sldMk cId="1665998663" sldId="385"/>
        </pc:sldMkLst>
        <pc:spChg chg="add mod">
          <ac:chgData name="범수 김" userId="863329ffd88cf9fc" providerId="LiveId" clId="{99507744-2F14-461A-A043-13DB7A1CAE38}" dt="2023-11-13T12:14:25.853" v="2955" actId="6549"/>
          <ac:spMkLst>
            <pc:docMk/>
            <pc:sldMk cId="1665998663" sldId="385"/>
            <ac:spMk id="2" creationId="{9BDC92DB-6EB9-2A89-639E-E6456A599056}"/>
          </ac:spMkLst>
        </pc:spChg>
        <pc:spChg chg="del">
          <ac:chgData name="범수 김" userId="863329ffd88cf9fc" providerId="LiveId" clId="{99507744-2F14-461A-A043-13DB7A1CAE38}" dt="2023-11-13T12:03:39.475" v="2336" actId="478"/>
          <ac:spMkLst>
            <pc:docMk/>
            <pc:sldMk cId="1665998663" sldId="385"/>
            <ac:spMk id="4" creationId="{80B45E79-E960-C58B-8A75-8BA01D342F62}"/>
          </ac:spMkLst>
        </pc:spChg>
      </pc:sldChg>
      <pc:sldChg chg="add del">
        <pc:chgData name="범수 김" userId="863329ffd88cf9fc" providerId="LiveId" clId="{99507744-2F14-461A-A043-13DB7A1CAE38}" dt="2023-11-19T05:38:15.645" v="2965" actId="2696"/>
        <pc:sldMkLst>
          <pc:docMk/>
          <pc:sldMk cId="208907127" sldId="394"/>
        </pc:sldMkLst>
      </pc:sldChg>
      <pc:sldChg chg="modSp add mod">
        <pc:chgData name="범수 김" userId="863329ffd88cf9fc" providerId="LiveId" clId="{99507744-2F14-461A-A043-13DB7A1CAE38}" dt="2023-11-19T05:42:08.804" v="3154" actId="6549"/>
        <pc:sldMkLst>
          <pc:docMk/>
          <pc:sldMk cId="297701573" sldId="394"/>
        </pc:sldMkLst>
        <pc:spChg chg="mod">
          <ac:chgData name="범수 김" userId="863329ffd88cf9fc" providerId="LiveId" clId="{99507744-2F14-461A-A043-13DB7A1CAE38}" dt="2023-11-19T05:42:08.804" v="3154" actId="6549"/>
          <ac:spMkLst>
            <pc:docMk/>
            <pc:sldMk cId="297701573" sldId="394"/>
            <ac:spMk id="2" creationId="{3FB3DC6B-B37D-7CEF-8324-D3E63CFB7BC5}"/>
          </ac:spMkLst>
        </pc:spChg>
      </pc:sldChg>
      <pc:sldChg chg="add">
        <pc:chgData name="범수 김" userId="863329ffd88cf9fc" providerId="LiveId" clId="{99507744-2F14-461A-A043-13DB7A1CAE38}" dt="2023-11-19T05:37:41.275" v="2961"/>
        <pc:sldMkLst>
          <pc:docMk/>
          <pc:sldMk cId="1058693387" sldId="395"/>
        </pc:sldMkLst>
      </pc:sldChg>
      <pc:sldChg chg="addSp delSp modSp add mod">
        <pc:chgData name="범수 김" userId="863329ffd88cf9fc" providerId="LiveId" clId="{99507744-2F14-461A-A043-13DB7A1CAE38}" dt="2023-11-19T08:16:55.731" v="3430" actId="20577"/>
        <pc:sldMkLst>
          <pc:docMk/>
          <pc:sldMk cId="1438493625" sldId="396"/>
        </pc:sldMkLst>
        <pc:spChg chg="add mod">
          <ac:chgData name="범수 김" userId="863329ffd88cf9fc" providerId="LiveId" clId="{99507744-2F14-461A-A043-13DB7A1CAE38}" dt="2023-11-19T07:24:09.789" v="3313" actId="20577"/>
          <ac:spMkLst>
            <pc:docMk/>
            <pc:sldMk cId="1438493625" sldId="396"/>
            <ac:spMk id="2" creationId="{DDB36059-690F-5099-6F53-9784E4EE8552}"/>
          </ac:spMkLst>
        </pc:spChg>
        <pc:spChg chg="add mod">
          <ac:chgData name="범수 김" userId="863329ffd88cf9fc" providerId="LiveId" clId="{99507744-2F14-461A-A043-13DB7A1CAE38}" dt="2023-11-19T08:16:55.731" v="3430" actId="20577"/>
          <ac:spMkLst>
            <pc:docMk/>
            <pc:sldMk cId="1438493625" sldId="396"/>
            <ac:spMk id="3" creationId="{03D46BD1-4FC0-07F6-8E70-A05BF4F37739}"/>
          </ac:spMkLst>
        </pc:spChg>
        <pc:spChg chg="del">
          <ac:chgData name="범수 김" userId="863329ffd88cf9fc" providerId="LiveId" clId="{99507744-2F14-461A-A043-13DB7A1CAE38}" dt="2023-11-19T05:38:42.024" v="2968" actId="478"/>
          <ac:spMkLst>
            <pc:docMk/>
            <pc:sldMk cId="1438493625" sldId="396"/>
            <ac:spMk id="4" creationId="{80B45E79-E960-C58B-8A75-8BA01D342F62}"/>
          </ac:spMkLst>
        </pc:spChg>
        <pc:spChg chg="add mod">
          <ac:chgData name="범수 김" userId="863329ffd88cf9fc" providerId="LiveId" clId="{99507744-2F14-461A-A043-13DB7A1CAE38}" dt="2023-11-19T07:24:57.051" v="3405" actId="1076"/>
          <ac:spMkLst>
            <pc:docMk/>
            <pc:sldMk cId="1438493625" sldId="396"/>
            <ac:spMk id="5" creationId="{0B51AAAD-0AFB-498E-9092-D9F77DDD651A}"/>
          </ac:spMkLst>
        </pc:spChg>
      </pc:sldChg>
      <pc:sldChg chg="modSp add mod ord">
        <pc:chgData name="범수 김" userId="863329ffd88cf9fc" providerId="LiveId" clId="{99507744-2F14-461A-A043-13DB7A1CAE38}" dt="2023-12-08T11:04:24.897" v="4054" actId="6549"/>
        <pc:sldMkLst>
          <pc:docMk/>
          <pc:sldMk cId="1129309423" sldId="397"/>
        </pc:sldMkLst>
        <pc:spChg chg="mod">
          <ac:chgData name="범수 김" userId="863329ffd88cf9fc" providerId="LiveId" clId="{99507744-2F14-461A-A043-13DB7A1CAE38}" dt="2023-12-08T11:04:24.897" v="4054" actId="6549"/>
          <ac:spMkLst>
            <pc:docMk/>
            <pc:sldMk cId="1129309423" sldId="397"/>
            <ac:spMk id="3" creationId="{03D46BD1-4FC0-07F6-8E70-A05BF4F37739}"/>
          </ac:spMkLst>
        </pc:spChg>
      </pc:sldChg>
      <pc:sldChg chg="addSp delSp modSp add mod">
        <pc:chgData name="범수 김" userId="863329ffd88cf9fc" providerId="LiveId" clId="{99507744-2F14-461A-A043-13DB7A1CAE38}" dt="2023-11-19T08:55:11.190" v="3529" actId="20577"/>
        <pc:sldMkLst>
          <pc:docMk/>
          <pc:sldMk cId="2272632243" sldId="398"/>
        </pc:sldMkLst>
        <pc:spChg chg="mod">
          <ac:chgData name="범수 김" userId="863329ffd88cf9fc" providerId="LiveId" clId="{99507744-2F14-461A-A043-13DB7A1CAE38}" dt="2023-11-19T08:17:26.363" v="3452" actId="1076"/>
          <ac:spMkLst>
            <pc:docMk/>
            <pc:sldMk cId="2272632243" sldId="398"/>
            <ac:spMk id="2" creationId="{DDB36059-690F-5099-6F53-9784E4EE8552}"/>
          </ac:spMkLst>
        </pc:spChg>
        <pc:spChg chg="mod">
          <ac:chgData name="범수 김" userId="863329ffd88cf9fc" providerId="LiveId" clId="{99507744-2F14-461A-A043-13DB7A1CAE38}" dt="2023-11-19T08:55:11.190" v="3529" actId="20577"/>
          <ac:spMkLst>
            <pc:docMk/>
            <pc:sldMk cId="2272632243" sldId="398"/>
            <ac:spMk id="3" creationId="{03D46BD1-4FC0-07F6-8E70-A05BF4F37739}"/>
          </ac:spMkLst>
        </pc:spChg>
        <pc:spChg chg="add mod">
          <ac:chgData name="범수 김" userId="863329ffd88cf9fc" providerId="LiveId" clId="{99507744-2F14-461A-A043-13DB7A1CAE38}" dt="2023-11-19T08:55:02.183" v="3509" actId="1076"/>
          <ac:spMkLst>
            <pc:docMk/>
            <pc:sldMk cId="2272632243" sldId="398"/>
            <ac:spMk id="4" creationId="{4BDF708D-B278-F7C7-1458-BD4A5D8DCB7C}"/>
          </ac:spMkLst>
        </pc:spChg>
        <pc:spChg chg="del">
          <ac:chgData name="범수 김" userId="863329ffd88cf9fc" providerId="LiveId" clId="{99507744-2F14-461A-A043-13DB7A1CAE38}" dt="2023-11-19T08:53:39.525" v="3454" actId="478"/>
          <ac:spMkLst>
            <pc:docMk/>
            <pc:sldMk cId="2272632243" sldId="398"/>
            <ac:spMk id="5" creationId="{0B51AAAD-0AFB-498E-9092-D9F77DDD651A}"/>
          </ac:spMkLst>
        </pc:spChg>
      </pc:sldChg>
      <pc:sldChg chg="add del">
        <pc:chgData name="범수 김" userId="863329ffd88cf9fc" providerId="LiveId" clId="{99507744-2F14-461A-A043-13DB7A1CAE38}" dt="2023-11-19T07:52:37.898" v="3407" actId="47"/>
        <pc:sldMkLst>
          <pc:docMk/>
          <pc:sldMk cId="3331793613" sldId="398"/>
        </pc:sldMkLst>
      </pc:sldChg>
      <pc:sldChg chg="delSp modSp add mod">
        <pc:chgData name="범수 김" userId="863329ffd88cf9fc" providerId="LiveId" clId="{99507744-2F14-461A-A043-13DB7A1CAE38}" dt="2023-11-19T08:58:14.490" v="3689" actId="20577"/>
        <pc:sldMkLst>
          <pc:docMk/>
          <pc:sldMk cId="3728186201" sldId="399"/>
        </pc:sldMkLst>
        <pc:spChg chg="mod">
          <ac:chgData name="범수 김" userId="863329ffd88cf9fc" providerId="LiveId" clId="{99507744-2F14-461A-A043-13DB7A1CAE38}" dt="2023-11-19T08:55:41.814" v="3554" actId="1076"/>
          <ac:spMkLst>
            <pc:docMk/>
            <pc:sldMk cId="3728186201" sldId="399"/>
            <ac:spMk id="2" creationId="{DDB36059-690F-5099-6F53-9784E4EE8552}"/>
          </ac:spMkLst>
        </pc:spChg>
        <pc:spChg chg="mod">
          <ac:chgData name="범수 김" userId="863329ffd88cf9fc" providerId="LiveId" clId="{99507744-2F14-461A-A043-13DB7A1CAE38}" dt="2023-11-19T08:58:14.490" v="3689" actId="20577"/>
          <ac:spMkLst>
            <pc:docMk/>
            <pc:sldMk cId="3728186201" sldId="399"/>
            <ac:spMk id="3" creationId="{03D46BD1-4FC0-07F6-8E70-A05BF4F37739}"/>
          </ac:spMkLst>
        </pc:spChg>
        <pc:spChg chg="del">
          <ac:chgData name="범수 김" userId="863329ffd88cf9fc" providerId="LiveId" clId="{99507744-2F14-461A-A043-13DB7A1CAE38}" dt="2023-11-19T08:55:24.573" v="3530" actId="478"/>
          <ac:spMkLst>
            <pc:docMk/>
            <pc:sldMk cId="3728186201" sldId="399"/>
            <ac:spMk id="5" creationId="{0B51AAAD-0AFB-498E-9092-D9F77DDD651A}"/>
          </ac:spMkLst>
        </pc:spChg>
      </pc:sldChg>
      <pc:sldChg chg="modSp add mod">
        <pc:chgData name="범수 김" userId="863329ffd88cf9fc" providerId="LiveId" clId="{99507744-2F14-461A-A043-13DB7A1CAE38}" dt="2023-11-19T08:58:28.340" v="3719" actId="1076"/>
        <pc:sldMkLst>
          <pc:docMk/>
          <pc:sldMk cId="4249277150" sldId="400"/>
        </pc:sldMkLst>
        <pc:spChg chg="mod">
          <ac:chgData name="범수 김" userId="863329ffd88cf9fc" providerId="LiveId" clId="{99507744-2F14-461A-A043-13DB7A1CAE38}" dt="2023-11-19T08:58:28.340" v="3719" actId="1076"/>
          <ac:spMkLst>
            <pc:docMk/>
            <pc:sldMk cId="4249277150" sldId="400"/>
            <ac:spMk id="2" creationId="{DDB36059-690F-5099-6F53-9784E4EE855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D5188-5383-3981-0269-4D21A43CA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95626C-A310-2A8A-8B84-FE86C7B64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7614F-4E0D-3751-65E0-CA576C55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429C-0FC3-28A2-5BCC-899A2ED0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D8996-3CAA-9372-D4A9-13B69915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3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D92C-87DF-081C-39DF-33FED439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A460AD-DEB7-AAB4-C721-7A9925A84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A2D36-8EDB-0227-B05E-C3908DF3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007B42-9553-99CA-5DCD-097400A0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941AA-784A-C73D-98F3-CEF27309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5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E62A83-D906-0D21-F514-8ACD510D3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B17A70-1E32-EC78-205B-813442AE3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9559F-404B-A48D-D5A1-AA3D8067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CC93D-FC48-4809-E626-7D512F2BC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171D3-E765-02AB-AACE-2E4BB4E2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5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00017-27B8-61AA-9666-B6C01A0D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BEE3D-0E76-7E08-F31E-1054851F9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8D4D8-DEAA-B96F-3425-F16E6208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33A86-D4E6-0C17-9876-67D33DC6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FEF2DD-1D90-BDAB-A4EE-0E8EF760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80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A3FCE-B6EE-A3E1-CBB8-9650E15B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54194C-C9FA-837D-274C-7908ED835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71EED-C0EF-D8F1-DDF2-FA32099B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96CAF-A320-93F0-B802-ACD4B78FC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4CA1C-EBCC-A3DA-7A5C-17902FE2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71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157AE-766D-2E6F-7E49-9BF1D93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B6D8BE-2EBB-D8CA-B662-82E8D400A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F9C2D8-5B24-A586-E300-C04D1E218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B238E-F56F-E951-9AF2-1DCFE334A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CF3DA8-CF48-BB5E-E920-39BD95E8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069B35-EC41-0E54-0119-6140EFE8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86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4B0DA-A62D-E685-AEA2-D59E992D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09D40-3466-02EF-B44D-1F33521B3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E22C7D-D6A1-CEFD-162C-E0A227579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DD9765-E937-3351-6CA8-65015A0DC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88CB39-6490-2F0C-AD9C-F50E12838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2EB17B-8685-8FC1-A185-CCFB6D4C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06D48-2930-7F38-E08D-C16FB328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1C779F-19F4-535B-A525-91AFFF50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8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E2FA2-793A-0AFC-37DB-5B34F622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04F501-861C-B82F-B510-FC6DFF01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8819C0-B6BA-3439-B5DC-BBAB39101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A4FB3B-4FB3-3134-2E8E-44B148CE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0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374EAD-FBA6-9A1A-D201-F1E244D1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0267BA-32A6-981A-53A7-1EF9F445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47C4E-38E5-6E04-2378-27DEFEF1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5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D9D6F-516B-1341-1B81-E4ED3B7E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D1507-AD94-AB75-F996-6059F1BF9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D6404-9541-7FA1-7D32-C065A74F4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68C0E-A24F-224D-51FD-13C7163F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26DDBB-068A-6978-C06E-74B52F0C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16F32-FD70-BEE9-B2DC-63698E4A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5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772EB-7598-6DA8-8028-AFD9AF63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71AE2F-07C9-F5EE-335A-5CBEFD395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E55EB0-BAAB-2D2E-31EE-A0D7F6983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1A372E-D5F0-2ED9-CDAE-AF746ADC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CBF31-283E-359E-CC28-AC202033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F2E2F5-600A-15A7-A63C-A71CA557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5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7DBF33-AF00-1820-2F98-1FF2CCA9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B40EF1-C8D8-C314-5D8D-5F7DF115A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90492-BA9C-4A06-3F6B-FF1B9F2E8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F49D0-BE18-4CC0-8366-5A31A464745E}" type="datetimeFigureOut">
              <a:rPr lang="ko-KR" altLang="en-US" smtClean="0"/>
              <a:t>2023-12-24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19246-1316-0E4D-CE2C-287D8423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ADEF7-E310-BD94-D5B2-CFD8C4E7C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BA81E-D7C4-49FB-8BFD-743C964DA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73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537721" y="2828836"/>
            <a:ext cx="3116558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코드 정밀분석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ch04-01~02</a:t>
            </a:r>
          </a:p>
        </p:txBody>
      </p:sp>
    </p:spTree>
    <p:extLst>
      <p:ext uri="{BB962C8B-B14F-4D97-AF65-F5344CB8AC3E}">
        <p14:creationId xmlns:p14="http://schemas.microsoft.com/office/powerpoint/2010/main" val="1058693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403412" y="2828836"/>
            <a:ext cx="7385356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 (5:00)</a:t>
            </a:r>
          </a:p>
          <a:p>
            <a:pPr algn="ctr"/>
            <a:r>
              <a:rPr lang="en-US" altLang="ko-KR" sz="3600" b="1" dirty="0"/>
              <a:t>Spring</a:t>
            </a:r>
            <a:r>
              <a:rPr lang="ko-KR" altLang="en-US" sz="3600" b="1" dirty="0"/>
              <a:t>에서 </a:t>
            </a:r>
            <a:r>
              <a:rPr lang="en-US" altLang="ko-KR" sz="3600" b="1" dirty="0" err="1"/>
              <a:t>MyBatis</a:t>
            </a:r>
            <a:r>
              <a:rPr lang="ko-KR" altLang="en-US" sz="3600" b="1" dirty="0"/>
              <a:t>를 사용하려면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46503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DF9941-3397-6ECC-6F83-77FD4085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6" y="637795"/>
            <a:ext cx="5804198" cy="2019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019B56-2771-487A-29B7-63FCEB9A0624}"/>
              </a:ext>
            </a:extLst>
          </p:cNvPr>
          <p:cNvSpPr txBox="1"/>
          <p:nvPr/>
        </p:nvSpPr>
        <p:spPr>
          <a:xfrm>
            <a:off x="434936" y="2774731"/>
            <a:ext cx="8895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Spring</a:t>
            </a:r>
            <a:r>
              <a:rPr lang="ko-KR" altLang="en-US" dirty="0"/>
              <a:t>에서 </a:t>
            </a:r>
            <a:r>
              <a:rPr lang="en-US" altLang="ko-KR" dirty="0" err="1"/>
              <a:t>MyBatis</a:t>
            </a:r>
            <a:r>
              <a:rPr lang="ko-KR" altLang="en-US" dirty="0"/>
              <a:t>를 사용하려면 </a:t>
            </a:r>
            <a:r>
              <a:rPr lang="en-US" altLang="ko-KR" dirty="0" err="1"/>
              <a:t>MyBatis</a:t>
            </a:r>
            <a:r>
              <a:rPr lang="en-US" altLang="ko-KR" dirty="0"/>
              <a:t> Spring</a:t>
            </a:r>
            <a:r>
              <a:rPr lang="ko-KR" altLang="en-US" dirty="0"/>
              <a:t>이라는 것을 다운로드 받아야 한다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이거 </a:t>
            </a:r>
            <a:r>
              <a:rPr lang="en-US" altLang="ko-KR" dirty="0"/>
              <a:t>pom.xml</a:t>
            </a:r>
            <a:r>
              <a:rPr lang="ko-KR" altLang="en-US" dirty="0"/>
              <a:t>에다가 </a:t>
            </a:r>
            <a:r>
              <a:rPr lang="en-US" altLang="ko-KR" dirty="0" err="1"/>
              <a:t>MyBatis</a:t>
            </a:r>
            <a:r>
              <a:rPr lang="en-US" altLang="ko-KR" dirty="0"/>
              <a:t> Spring </a:t>
            </a:r>
            <a:r>
              <a:rPr lang="ko-KR" altLang="en-US" dirty="0"/>
              <a:t>코드 추가하면 되고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일부 다른 프레임워크</a:t>
            </a:r>
            <a:r>
              <a:rPr lang="en-US" altLang="ko-KR" dirty="0"/>
              <a:t>, </a:t>
            </a:r>
            <a:r>
              <a:rPr lang="ko-KR" altLang="en-US" dirty="0"/>
              <a:t>예를 들어 </a:t>
            </a:r>
            <a:r>
              <a:rPr lang="en-US" altLang="ko-KR" dirty="0" err="1"/>
              <a:t>egov</a:t>
            </a:r>
            <a:r>
              <a:rPr lang="en-US" altLang="ko-KR" dirty="0"/>
              <a:t> </a:t>
            </a:r>
            <a:r>
              <a:rPr lang="ko-KR" altLang="en-US" dirty="0"/>
              <a:t>같은 것들은 </a:t>
            </a:r>
            <a:endParaRPr lang="en-US" altLang="ko-KR" dirty="0"/>
          </a:p>
          <a:p>
            <a:r>
              <a:rPr lang="en-US" altLang="ko-KR" dirty="0"/>
              <a:t>	pom.xml</a:t>
            </a:r>
            <a:r>
              <a:rPr lang="ko-KR" altLang="en-US" dirty="0"/>
              <a:t>에다가 코드 추가 </a:t>
            </a:r>
            <a:r>
              <a:rPr lang="ko-KR" altLang="en-US" dirty="0" err="1"/>
              <a:t>안해도</a:t>
            </a:r>
            <a:r>
              <a:rPr lang="ko-KR" altLang="en-US" dirty="0"/>
              <a:t> 사용 가능한 모양이다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589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489447" y="2828836"/>
            <a:ext cx="5213287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 (7:45~23:15)</a:t>
            </a:r>
          </a:p>
          <a:p>
            <a:pPr algn="ctr"/>
            <a:r>
              <a:rPr lang="en-US" altLang="ko-KR" sz="3600" b="1" dirty="0" err="1"/>
              <a:t>MyBatis</a:t>
            </a:r>
            <a:r>
              <a:rPr lang="en-US" altLang="ko-KR" sz="3600" b="1" dirty="0"/>
              <a:t>(ch4) </a:t>
            </a:r>
            <a:r>
              <a:rPr lang="ko-KR" altLang="en-US" sz="3600" b="1" dirty="0"/>
              <a:t>기본 설정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74795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4439" y="112295"/>
            <a:ext cx="297389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기본 설정 파일 목록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3DC6B-B37D-7CEF-8324-D3E63CFB7BC5}"/>
              </a:ext>
            </a:extLst>
          </p:cNvPr>
          <p:cNvSpPr txBox="1"/>
          <p:nvPr/>
        </p:nvSpPr>
        <p:spPr>
          <a:xfrm>
            <a:off x="477346" y="1082349"/>
            <a:ext cx="917142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로그인 화면 띄우기 </a:t>
            </a:r>
            <a:r>
              <a:rPr lang="en-US" altLang="ko-KR" dirty="0"/>
              <a:t>ch4 </a:t>
            </a:r>
            <a:r>
              <a:rPr lang="ko-KR" altLang="en-US" dirty="0"/>
              <a:t>설정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pom.xml (</a:t>
            </a:r>
            <a:r>
              <a:rPr lang="ko-KR" altLang="en-US" dirty="0"/>
              <a:t>각종</a:t>
            </a:r>
            <a:r>
              <a:rPr lang="en-US" altLang="ko-KR" dirty="0"/>
              <a:t> </a:t>
            </a:r>
            <a:r>
              <a:rPr lang="ko-KR" altLang="en-US" dirty="0" err="1"/>
              <a:t>디펜던시</a:t>
            </a:r>
            <a:r>
              <a:rPr lang="ko-KR" altLang="en-US" dirty="0"/>
              <a:t> 추가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web.xml </a:t>
            </a:r>
            <a:r>
              <a:rPr lang="ko-KR" altLang="en-US" dirty="0"/>
              <a:t>설정 </a:t>
            </a:r>
            <a:r>
              <a:rPr lang="en-US" altLang="ko-KR" dirty="0"/>
              <a:t>(</a:t>
            </a:r>
            <a:r>
              <a:rPr lang="ko-KR" altLang="en-US" dirty="0"/>
              <a:t>한글 변환 필터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servletContext.xml (</a:t>
            </a:r>
            <a:r>
              <a:rPr lang="en-US" altLang="ko-KR" dirty="0" err="1"/>
              <a:t>index.jsp</a:t>
            </a:r>
            <a:r>
              <a:rPr lang="ko-KR" altLang="en-US" dirty="0"/>
              <a:t> 경로 설정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WEB-INF/views/</a:t>
            </a:r>
            <a:r>
              <a:rPr lang="en-US" altLang="ko-KR" dirty="0" err="1"/>
              <a:t>index.jsp</a:t>
            </a:r>
            <a:r>
              <a:rPr lang="en-US" altLang="ko-KR" dirty="0"/>
              <a:t> </a:t>
            </a:r>
            <a:r>
              <a:rPr lang="ko-KR" altLang="en-US" dirty="0"/>
              <a:t>가져오기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webapp/resources/</a:t>
            </a:r>
            <a:r>
              <a:rPr lang="en-US" altLang="ko-KR" dirty="0" err="1"/>
              <a:t>css</a:t>
            </a:r>
            <a:r>
              <a:rPr lang="en-US" altLang="ko-KR" dirty="0"/>
              <a:t>/menu.css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/main/java/com.fastcampus.ch4/controller/LoginController.java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/main/java/com.fastcampus.ch4/</a:t>
            </a:r>
            <a:r>
              <a:rPr lang="en-US" altLang="ko-KR" dirty="0" err="1"/>
              <a:t>dao</a:t>
            </a:r>
            <a:r>
              <a:rPr lang="en-US" altLang="ko-KR" dirty="0"/>
              <a:t>/UserDao.java (</a:t>
            </a:r>
            <a:r>
              <a:rPr lang="ko-KR" altLang="en-US" dirty="0"/>
              <a:t>인터페이스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/main/java/com.fastcampus.ch4/domain/User.java (getter/setter)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/main/java/com.fastcampus.ch4/</a:t>
            </a:r>
            <a:r>
              <a:rPr lang="en-US" altLang="ko-KR" dirty="0" err="1"/>
              <a:t>dao</a:t>
            </a:r>
            <a:r>
              <a:rPr lang="en-US" altLang="ko-KR" dirty="0"/>
              <a:t>/UserDaoImpl.java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WEB-INF/views/</a:t>
            </a:r>
            <a:r>
              <a:rPr lang="en-US" altLang="ko-KR" dirty="0" err="1"/>
              <a:t>loginForm.jsp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root-context.xml (</a:t>
            </a:r>
            <a:r>
              <a:rPr lang="en-US" altLang="ko-KR" dirty="0" err="1"/>
              <a:t>db</a:t>
            </a:r>
            <a:r>
              <a:rPr lang="ko-KR" altLang="en-US" dirty="0"/>
              <a:t>접속정보</a:t>
            </a:r>
            <a:r>
              <a:rPr lang="en-US" altLang="ko-KR" dirty="0"/>
              <a:t>/ </a:t>
            </a:r>
            <a:r>
              <a:rPr lang="en-US" altLang="ko-KR" dirty="0" err="1"/>
              <a:t>MyBatis</a:t>
            </a:r>
            <a:r>
              <a:rPr lang="en-US" altLang="ko-KR" dirty="0"/>
              <a:t> </a:t>
            </a:r>
            <a:r>
              <a:rPr lang="ko-KR" altLang="en-US" dirty="0"/>
              <a:t>설정파일 위치경로</a:t>
            </a:r>
            <a:r>
              <a:rPr lang="en-US" altLang="ko-KR" dirty="0"/>
              <a:t>/SQL</a:t>
            </a:r>
            <a:r>
              <a:rPr lang="ko-KR" altLang="en-US" dirty="0"/>
              <a:t>담긴 파일경로 정보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/main/resources/mybatis-config.xml (</a:t>
            </a:r>
            <a:r>
              <a:rPr lang="en-US" altLang="ko-KR" dirty="0" err="1"/>
              <a:t>MyBatis</a:t>
            </a:r>
            <a:r>
              <a:rPr lang="en-US" altLang="ko-KR" dirty="0"/>
              <a:t> Alias </a:t>
            </a:r>
            <a:r>
              <a:rPr lang="ko-KR" altLang="en-US" dirty="0"/>
              <a:t>설정 파일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/main/resources/mapper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테이블 생성 </a:t>
            </a:r>
            <a:endParaRPr lang="en-US" altLang="ko-KR" dirty="0"/>
          </a:p>
          <a:p>
            <a:r>
              <a:rPr lang="ko-KR" altLang="en-US" dirty="0"/>
              <a:t>이러면 일단 로그인 화면이 </a:t>
            </a:r>
            <a:r>
              <a:rPr lang="ko-KR" altLang="en-US" dirty="0" err="1"/>
              <a:t>뜨게됨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0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500051" y="3105835"/>
            <a:ext cx="319189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pom.xml </a:t>
            </a:r>
            <a:r>
              <a:rPr lang="ko-KR" altLang="en-US" sz="3600" b="1" dirty="0"/>
              <a:t>설명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6158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342634" y="246411"/>
            <a:ext cx="291458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pom.xml </a:t>
            </a:r>
            <a:r>
              <a:rPr lang="ko-KR" altLang="en-US" sz="2400" b="1" dirty="0"/>
              <a:t>작성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46BD1-4FC0-07F6-8E70-A05BF4F37739}"/>
              </a:ext>
            </a:extLst>
          </p:cNvPr>
          <p:cNvSpPr txBox="1"/>
          <p:nvPr/>
        </p:nvSpPr>
        <p:spPr>
          <a:xfrm>
            <a:off x="465083" y="953814"/>
            <a:ext cx="1095165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en-US" altLang="ko-KR" dirty="0"/>
              <a:t> spring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en-US" altLang="ko-KR" dirty="0"/>
              <a:t> (</a:t>
            </a:r>
            <a:r>
              <a:rPr lang="ko-KR" altLang="en-US" dirty="0"/>
              <a:t>이거 없으면 </a:t>
            </a:r>
            <a:r>
              <a:rPr lang="en-US" altLang="ko-KR" dirty="0" err="1"/>
              <a:t>SqlSession</a:t>
            </a:r>
            <a:r>
              <a:rPr lang="ko-KR" altLang="en-US" dirty="0"/>
              <a:t>객체 호출 불가능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</a:t>
            </a:r>
            <a:r>
              <a:rPr lang="en-US" altLang="ko-KR" dirty="0" err="1"/>
              <a:t>jdbc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java-version 5.0.7 (</a:t>
            </a:r>
            <a:r>
              <a:rPr lang="ko-KR" altLang="en-US" dirty="0"/>
              <a:t>이거 없으면 각종 </a:t>
            </a:r>
            <a:r>
              <a:rPr lang="ko-KR" altLang="en-US" dirty="0" err="1"/>
              <a:t>어노테이션</a:t>
            </a:r>
            <a:r>
              <a:rPr lang="ko-KR" altLang="en-US" dirty="0"/>
              <a:t> 오류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plug-in</a:t>
            </a:r>
            <a:r>
              <a:rPr lang="ko-KR" altLang="en-US" dirty="0"/>
              <a:t>태그 내부 </a:t>
            </a:r>
            <a:r>
              <a:rPr lang="en-US" altLang="ko-KR" dirty="0"/>
              <a:t>source/target </a:t>
            </a:r>
            <a:r>
              <a:rPr lang="ko-KR" altLang="en-US" dirty="0"/>
              <a:t>부분을</a:t>
            </a:r>
            <a:r>
              <a:rPr lang="en-US" altLang="ko-KR" dirty="0"/>
              <a:t> ${java-version}	</a:t>
            </a:r>
            <a:r>
              <a:rPr lang="ko-KR" altLang="en-US" dirty="0"/>
              <a:t>으로 수정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java-version</a:t>
            </a:r>
            <a:r>
              <a:rPr lang="ko-KR" altLang="en-US" dirty="0"/>
              <a:t>을 </a:t>
            </a:r>
            <a:r>
              <a:rPr lang="en-US" altLang="ko-KR" dirty="0"/>
              <a:t>1.6</a:t>
            </a:r>
            <a:r>
              <a:rPr lang="ko-KR" altLang="en-US" dirty="0"/>
              <a:t>에서 </a:t>
            </a:r>
            <a:r>
              <a:rPr lang="en-US" altLang="ko-KR" dirty="0"/>
              <a:t>11</a:t>
            </a:r>
            <a:r>
              <a:rPr lang="ko-KR" altLang="en-US" dirty="0"/>
              <a:t>로 변경 </a:t>
            </a:r>
            <a:r>
              <a:rPr lang="en-US" altLang="ko-KR" dirty="0"/>
              <a:t>(</a:t>
            </a:r>
            <a:r>
              <a:rPr lang="ko-KR" altLang="en-US" dirty="0" err="1"/>
              <a:t>안그럼</a:t>
            </a:r>
            <a:r>
              <a:rPr lang="ko-KR" altLang="en-US" dirty="0"/>
              <a:t> </a:t>
            </a:r>
            <a:r>
              <a:rPr lang="en-US" altLang="ko-KR" dirty="0"/>
              <a:t>interface </a:t>
            </a:r>
            <a:r>
              <a:rPr lang="ko-KR" altLang="en-US" dirty="0"/>
              <a:t>추출이 안됨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</a:t>
            </a:r>
            <a:r>
              <a:rPr lang="en-US" altLang="ko-KR" dirty="0" err="1"/>
              <a:t>testContext</a:t>
            </a:r>
            <a:r>
              <a:rPr lang="en-US" altLang="ko-KR" dirty="0"/>
              <a:t> Framework &gt;&gt; </a:t>
            </a:r>
            <a:r>
              <a:rPr lang="ko-KR" altLang="en-US" dirty="0"/>
              <a:t>이거 없으면 </a:t>
            </a:r>
            <a:r>
              <a:rPr lang="en-US" altLang="ko-KR" dirty="0"/>
              <a:t>@Runwith/@ContextConfiguration </a:t>
            </a:r>
            <a:r>
              <a:rPr lang="ko-KR" altLang="en-US" dirty="0"/>
              <a:t>에러 발생</a:t>
            </a: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Junit 4.7</a:t>
            </a:r>
            <a:r>
              <a:rPr lang="ko-KR" altLang="en-US" dirty="0"/>
              <a:t>에서 </a:t>
            </a:r>
            <a:r>
              <a:rPr lang="en-US" altLang="ko-KR" dirty="0"/>
              <a:t>4.12</a:t>
            </a:r>
            <a:r>
              <a:rPr lang="ko-KR" altLang="en-US" dirty="0"/>
              <a:t>로 변경해주어야 함 </a:t>
            </a:r>
            <a:r>
              <a:rPr lang="en-US" altLang="ko-KR" dirty="0"/>
              <a:t>(</a:t>
            </a:r>
            <a:r>
              <a:rPr lang="ko-KR" altLang="en-US" dirty="0"/>
              <a:t>이거 </a:t>
            </a:r>
            <a:r>
              <a:rPr lang="ko-KR" altLang="en-US" dirty="0" err="1"/>
              <a:t>안하면</a:t>
            </a:r>
            <a:r>
              <a:rPr lang="ko-KR" altLang="en-US" dirty="0"/>
              <a:t> </a:t>
            </a:r>
            <a:r>
              <a:rPr lang="en-US" altLang="ko-KR" dirty="0"/>
              <a:t>@test</a:t>
            </a:r>
            <a:r>
              <a:rPr lang="ko-KR" altLang="en-US" dirty="0"/>
              <a:t>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 err="1"/>
              <a:t>ContextConfoguration</a:t>
            </a:r>
            <a:r>
              <a:rPr lang="en-US" altLang="ko-KR" dirty="0"/>
              <a:t> </a:t>
            </a:r>
            <a:r>
              <a:rPr lang="ko-KR" altLang="en-US" dirty="0"/>
              <a:t>에러 발생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mysql-jdbc</a:t>
            </a:r>
            <a:r>
              <a:rPr lang="en-US" altLang="ko-KR" dirty="0"/>
              <a:t> driver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이거 없으면 </a:t>
            </a:r>
            <a:r>
              <a:rPr lang="en-US" altLang="ko-KR" dirty="0"/>
              <a:t>test </a:t>
            </a:r>
            <a:r>
              <a:rPr lang="ko-KR" altLang="en-US" dirty="0"/>
              <a:t>돌릴 때 에러 발생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에러 </a:t>
            </a:r>
            <a:r>
              <a:rPr lang="en-US" altLang="ko-KR" dirty="0"/>
              <a:t>: </a:t>
            </a:r>
            <a:r>
              <a:rPr lang="en-US" altLang="ko-KR" dirty="0" err="1"/>
              <a:t>org.springframework.beans.factory.BeanCreationException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 err="1"/>
              <a:t>구글링하니</a:t>
            </a:r>
            <a:r>
              <a:rPr lang="ko-KR" altLang="en-US" dirty="0"/>
              <a:t> 이상한 해결방법들만 잔뜩</a:t>
            </a:r>
            <a:r>
              <a:rPr lang="en-US" altLang="ko-KR" dirty="0"/>
              <a:t>; </a:t>
            </a:r>
            <a:r>
              <a:rPr lang="ko-KR" altLang="en-US" dirty="0"/>
              <a:t>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혹은</a:t>
            </a:r>
            <a:r>
              <a:rPr lang="en-US" altLang="ko-KR" dirty="0"/>
              <a:t>, oracle-JDBC pom.xml</a:t>
            </a:r>
            <a:r>
              <a:rPr lang="ko-KR" altLang="en-US" dirty="0"/>
              <a:t>에다가 추가</a:t>
            </a:r>
            <a:r>
              <a:rPr lang="en-US" altLang="ko-KR" dirty="0"/>
              <a:t> (Spring </a:t>
            </a:r>
            <a:r>
              <a:rPr lang="en-US" altLang="ko-KR" dirty="0" err="1"/>
              <a:t>jdbc</a:t>
            </a:r>
            <a:r>
              <a:rPr lang="en-US" altLang="ko-KR" dirty="0"/>
              <a:t> </a:t>
            </a:r>
            <a:r>
              <a:rPr lang="ko-KR" altLang="en-US" dirty="0"/>
              <a:t>넣었다고 하더라도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DB</a:t>
            </a:r>
            <a:r>
              <a:rPr lang="ko-KR" altLang="en-US" dirty="0"/>
              <a:t>에 맞는 </a:t>
            </a:r>
            <a:br>
              <a:rPr lang="en-US" altLang="ko-KR" dirty="0"/>
            </a:br>
            <a:r>
              <a:rPr lang="en-US" altLang="ko-KR" dirty="0"/>
              <a:t>JDBC </a:t>
            </a:r>
            <a:r>
              <a:rPr lang="ko-KR" altLang="en-US" dirty="0" err="1"/>
              <a:t>안넣으면</a:t>
            </a:r>
            <a:r>
              <a:rPr lang="ko-KR" altLang="en-US" dirty="0"/>
              <a:t> </a:t>
            </a:r>
            <a:r>
              <a:rPr lang="en-US" altLang="ko-KR" dirty="0" err="1"/>
              <a:t>DataSource</a:t>
            </a:r>
            <a:r>
              <a:rPr lang="ko-KR" altLang="en-US"/>
              <a:t>뭐라뭐라 하면서 </a:t>
            </a:r>
            <a:r>
              <a:rPr lang="en-US" altLang="ko-KR" dirty="0"/>
              <a:t>test</a:t>
            </a:r>
            <a:r>
              <a:rPr lang="ko-KR" altLang="en-US" dirty="0"/>
              <a:t>시에 </a:t>
            </a:r>
            <a:r>
              <a:rPr lang="ko-KR" altLang="en-US" dirty="0" err="1"/>
              <a:t>오류남</a:t>
            </a:r>
            <a:r>
              <a:rPr lang="ko-KR" altLang="en-US" dirty="0"/>
              <a:t> 즉</a:t>
            </a:r>
            <a:r>
              <a:rPr lang="en-US" altLang="ko-KR" dirty="0"/>
              <a:t>, TEST </a:t>
            </a:r>
            <a:r>
              <a:rPr lang="ko-KR" altLang="en-US" dirty="0"/>
              <a:t>할 때에 필요한 것은 </a:t>
            </a:r>
            <a:r>
              <a:rPr lang="en-US" altLang="ko-KR" dirty="0"/>
              <a:t>7/8/9</a:t>
            </a:r>
          </a:p>
        </p:txBody>
      </p:sp>
    </p:spTree>
    <p:extLst>
      <p:ext uri="{BB962C8B-B14F-4D97-AF65-F5344CB8AC3E}">
        <p14:creationId xmlns:p14="http://schemas.microsoft.com/office/powerpoint/2010/main" val="112930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342634" y="246411"/>
            <a:ext cx="291458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pom.xml </a:t>
            </a:r>
            <a:r>
              <a:rPr lang="ko-KR" altLang="en-US" sz="2400" b="1" dirty="0"/>
              <a:t>작성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46BD1-4FC0-07F6-8E70-A05BF4F37739}"/>
              </a:ext>
            </a:extLst>
          </p:cNvPr>
          <p:cNvSpPr txBox="1"/>
          <p:nvPr/>
        </p:nvSpPr>
        <p:spPr>
          <a:xfrm>
            <a:off x="465083" y="953814"/>
            <a:ext cx="1087605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en-US" altLang="ko-KR" dirty="0"/>
              <a:t> spring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en-US" altLang="ko-KR" dirty="0"/>
              <a:t> (</a:t>
            </a:r>
            <a:r>
              <a:rPr lang="ko-KR" altLang="en-US" dirty="0"/>
              <a:t>이거 없으면 </a:t>
            </a:r>
            <a:r>
              <a:rPr lang="en-US" altLang="ko-KR" dirty="0" err="1"/>
              <a:t>SqlSession</a:t>
            </a:r>
            <a:r>
              <a:rPr lang="ko-KR" altLang="en-US" dirty="0"/>
              <a:t>객체 호출 불가능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 </a:t>
            </a:r>
            <a:r>
              <a:rPr lang="en-US" altLang="ko-KR" dirty="0" err="1"/>
              <a:t>jdbc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java-version 5.0.7 (</a:t>
            </a:r>
            <a:r>
              <a:rPr lang="ko-KR" altLang="en-US" dirty="0"/>
              <a:t>이거 없으면 각종 </a:t>
            </a:r>
            <a:r>
              <a:rPr lang="ko-KR" altLang="en-US" dirty="0" err="1"/>
              <a:t>어노테이션</a:t>
            </a:r>
            <a:r>
              <a:rPr lang="ko-KR" altLang="en-US" dirty="0"/>
              <a:t> 오류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plug-in</a:t>
            </a:r>
            <a:r>
              <a:rPr lang="ko-KR" altLang="en-US" dirty="0"/>
              <a:t>태그 내부 </a:t>
            </a:r>
            <a:r>
              <a:rPr lang="en-US" altLang="ko-KR" dirty="0"/>
              <a:t>source/target </a:t>
            </a:r>
            <a:r>
              <a:rPr lang="ko-KR" altLang="en-US" dirty="0"/>
              <a:t>부분을</a:t>
            </a:r>
            <a:r>
              <a:rPr lang="en-US" altLang="ko-KR" dirty="0"/>
              <a:t> ${java-version}	</a:t>
            </a:r>
            <a:r>
              <a:rPr lang="ko-KR" altLang="en-US" dirty="0"/>
              <a:t>으로 수정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java-version</a:t>
            </a:r>
            <a:r>
              <a:rPr lang="ko-KR" altLang="en-US" dirty="0"/>
              <a:t>을 </a:t>
            </a:r>
            <a:r>
              <a:rPr lang="en-US" altLang="ko-KR" dirty="0"/>
              <a:t>1.6</a:t>
            </a:r>
            <a:r>
              <a:rPr lang="ko-KR" altLang="en-US" dirty="0"/>
              <a:t>에서 </a:t>
            </a:r>
            <a:r>
              <a:rPr lang="en-US" altLang="ko-KR" dirty="0"/>
              <a:t>11</a:t>
            </a:r>
            <a:r>
              <a:rPr lang="ko-KR" altLang="en-US" dirty="0"/>
              <a:t>로 변경 </a:t>
            </a:r>
            <a:r>
              <a:rPr lang="en-US" altLang="ko-KR" dirty="0"/>
              <a:t>(</a:t>
            </a:r>
            <a:r>
              <a:rPr lang="ko-KR" altLang="en-US" dirty="0" err="1"/>
              <a:t>안그럼</a:t>
            </a:r>
            <a:r>
              <a:rPr lang="ko-KR" altLang="en-US" dirty="0"/>
              <a:t> </a:t>
            </a:r>
            <a:r>
              <a:rPr lang="en-US" altLang="ko-KR" dirty="0"/>
              <a:t>interface </a:t>
            </a:r>
            <a:r>
              <a:rPr lang="ko-KR" altLang="en-US" dirty="0"/>
              <a:t>추출이 안됨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</a:t>
            </a:r>
            <a:r>
              <a:rPr lang="en-US" altLang="ko-KR" dirty="0" err="1"/>
              <a:t>testContext</a:t>
            </a:r>
            <a:r>
              <a:rPr lang="en-US" altLang="ko-KR" dirty="0"/>
              <a:t> Framework &gt;&gt; </a:t>
            </a:r>
            <a:r>
              <a:rPr lang="ko-KR" altLang="en-US" dirty="0"/>
              <a:t>이거 없으면 </a:t>
            </a:r>
            <a:r>
              <a:rPr lang="en-US" altLang="ko-KR" dirty="0"/>
              <a:t>@Runwith/@ContextConfiguration </a:t>
            </a:r>
            <a:r>
              <a:rPr lang="ko-KR" altLang="en-US" dirty="0"/>
              <a:t>에러 발생</a:t>
            </a:r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Junit 4.7</a:t>
            </a:r>
            <a:r>
              <a:rPr lang="ko-KR" altLang="en-US" dirty="0"/>
              <a:t>에서 </a:t>
            </a:r>
            <a:r>
              <a:rPr lang="en-US" altLang="ko-KR" dirty="0"/>
              <a:t>4.12</a:t>
            </a:r>
            <a:r>
              <a:rPr lang="ko-KR" altLang="en-US" dirty="0"/>
              <a:t>로 변경해주어야 함 </a:t>
            </a:r>
            <a:r>
              <a:rPr lang="en-US" altLang="ko-KR" dirty="0"/>
              <a:t>(</a:t>
            </a:r>
            <a:r>
              <a:rPr lang="ko-KR" altLang="en-US" dirty="0"/>
              <a:t>이거 </a:t>
            </a:r>
            <a:r>
              <a:rPr lang="ko-KR" altLang="en-US" dirty="0" err="1"/>
              <a:t>안하면</a:t>
            </a:r>
            <a:r>
              <a:rPr lang="ko-KR" altLang="en-US" dirty="0"/>
              <a:t> </a:t>
            </a:r>
            <a:r>
              <a:rPr lang="en-US" altLang="ko-KR" dirty="0"/>
              <a:t>@test</a:t>
            </a:r>
            <a:r>
              <a:rPr lang="ko-KR" altLang="en-US" dirty="0"/>
              <a:t>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 err="1"/>
              <a:t>ContextConfoguration</a:t>
            </a:r>
            <a:r>
              <a:rPr lang="en-US" altLang="ko-KR" dirty="0"/>
              <a:t> </a:t>
            </a:r>
            <a:r>
              <a:rPr lang="ko-KR" altLang="en-US" dirty="0"/>
              <a:t>에러 발생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mysql-jdbc</a:t>
            </a:r>
            <a:r>
              <a:rPr lang="en-US" altLang="ko-KR" dirty="0"/>
              <a:t> driver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이거 없으면 </a:t>
            </a:r>
            <a:r>
              <a:rPr lang="en-US" altLang="ko-KR" dirty="0"/>
              <a:t>test </a:t>
            </a:r>
            <a:r>
              <a:rPr lang="ko-KR" altLang="en-US" dirty="0"/>
              <a:t>돌릴 때 에러 발생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에러 </a:t>
            </a:r>
            <a:r>
              <a:rPr lang="en-US" altLang="ko-KR" dirty="0"/>
              <a:t>: </a:t>
            </a:r>
            <a:r>
              <a:rPr lang="en-US" altLang="ko-KR" dirty="0" err="1"/>
              <a:t>org.springframework.beans.factory.BeanCreationException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 err="1"/>
              <a:t>구글링하니</a:t>
            </a:r>
            <a:r>
              <a:rPr lang="ko-KR" altLang="en-US" dirty="0"/>
              <a:t> 이상한 해결방법들만 잔뜩</a:t>
            </a:r>
            <a:r>
              <a:rPr lang="en-US" altLang="ko-KR" dirty="0"/>
              <a:t>; 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Maven </a:t>
            </a:r>
            <a:r>
              <a:rPr lang="ko-KR" altLang="en-US" dirty="0"/>
              <a:t>추가를 목적으로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아직 </a:t>
            </a:r>
            <a:r>
              <a:rPr lang="en-US" altLang="ko-KR" dirty="0"/>
              <a:t>100% </a:t>
            </a:r>
            <a:r>
              <a:rPr lang="ko-KR" altLang="en-US" dirty="0"/>
              <a:t>확실하진 않음</a:t>
            </a:r>
            <a:r>
              <a:rPr lang="en-US" altLang="ko-KR" dirty="0"/>
              <a:t>, </a:t>
            </a:r>
            <a:r>
              <a:rPr lang="ko-KR" altLang="en-US" dirty="0"/>
              <a:t>차츰 진행해가며 필요한 것만 </a:t>
            </a:r>
            <a:r>
              <a:rPr lang="en-US" altLang="ko-KR" dirty="0"/>
              <a:t>pom.xml</a:t>
            </a:r>
            <a:r>
              <a:rPr lang="ko-KR" altLang="en-US" dirty="0"/>
              <a:t>에다 추가하기</a:t>
            </a:r>
            <a:r>
              <a:rPr lang="en-US" altLang="ko-KR" dirty="0"/>
              <a:t>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92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373027" y="246411"/>
            <a:ext cx="285379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web.xml </a:t>
            </a:r>
            <a:r>
              <a:rPr lang="ko-KR" altLang="en-US" sz="2400" b="1" dirty="0"/>
              <a:t>작성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46BD1-4FC0-07F6-8E70-A05BF4F37739}"/>
              </a:ext>
            </a:extLst>
          </p:cNvPr>
          <p:cNvSpPr txBox="1"/>
          <p:nvPr/>
        </p:nvSpPr>
        <p:spPr>
          <a:xfrm>
            <a:off x="465083" y="95381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한글 변환 필터 삽입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B51AAAD-0AFB-498E-9092-D9F77DDD6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27" y="2161682"/>
            <a:ext cx="6666186" cy="272382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한글 변환 필터 시작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--&gt;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&lt;filter&gt;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&lt;filter-name&gt;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encodingFilter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&lt;/filter-name&gt;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&lt;filter-class&gt;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org.springframework.web.filter.CharacterEncodingFilter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&lt;/filter-class&gt;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&lt;init-param&gt;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&lt;param-name&gt;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&lt;/param-name&gt;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&lt;param-value&gt;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UTF-8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&lt;/param-value&gt;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&lt;/init-param&gt;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&lt;init-param&gt;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&lt;param-name&gt;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forceEncoding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&lt;/param-name&gt;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&lt;param-value&gt;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&lt;/param-value&gt;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&lt;/init-param&gt;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&lt;/filter&gt;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&lt;filter-mapping&gt;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&lt;filter-name&gt;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encodingFilter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&lt;/filter-name&gt;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&lt;url-pattern&gt;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/*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&lt;/url-pattern&gt;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&lt;/filter-mapping&gt;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&lt;!--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한글 변환 필터 끝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--&gt;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9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373027" y="303714"/>
            <a:ext cx="444532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servlet-context.xml </a:t>
            </a:r>
            <a:r>
              <a:rPr lang="ko-KR" altLang="en-US" sz="2400" b="1" dirty="0"/>
              <a:t>작성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46BD1-4FC0-07F6-8E70-A05BF4F37739}"/>
              </a:ext>
            </a:extLst>
          </p:cNvPr>
          <p:cNvSpPr txBox="1"/>
          <p:nvPr/>
        </p:nvSpPr>
        <p:spPr>
          <a:xfrm>
            <a:off x="536028" y="1182414"/>
            <a:ext cx="471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없이 </a:t>
            </a:r>
            <a:r>
              <a:rPr lang="en-US" altLang="ko-KR" dirty="0"/>
              <a:t>index </a:t>
            </a:r>
            <a:r>
              <a:rPr lang="ko-KR" altLang="en-US" dirty="0"/>
              <a:t>호출 </a:t>
            </a:r>
            <a:r>
              <a:rPr lang="en-US" altLang="ko-KR" dirty="0"/>
              <a:t>(view-controller)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DF708D-B278-F7C7-1458-BD4A5D8DC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27" y="2045083"/>
            <a:ext cx="8931166" cy="52322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view-controller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="/"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view-name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/&gt;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63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465083" y="280066"/>
            <a:ext cx="282641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/>
              <a:t>index.jsp</a:t>
            </a:r>
            <a:r>
              <a:rPr lang="ko-KR" altLang="en-US" sz="2400" b="1" dirty="0"/>
              <a:t>작성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46BD1-4FC0-07F6-8E70-A05BF4F37739}"/>
              </a:ext>
            </a:extLst>
          </p:cNvPr>
          <p:cNvSpPr txBox="1"/>
          <p:nvPr/>
        </p:nvSpPr>
        <p:spPr>
          <a:xfrm>
            <a:off x="506690" y="977462"/>
            <a:ext cx="1646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index.jsp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menu.css  </a:t>
            </a:r>
          </a:p>
          <a:p>
            <a:endParaRPr lang="en-US" altLang="ko-KR" dirty="0"/>
          </a:p>
          <a:p>
            <a:r>
              <a:rPr lang="ko-KR" altLang="en-US" dirty="0"/>
              <a:t>작성이유 </a:t>
            </a:r>
            <a:r>
              <a:rPr lang="en-US" altLang="ko-KR" dirty="0"/>
              <a:t>skip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18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169832" y="3105835"/>
            <a:ext cx="3852337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index</a:t>
            </a:r>
            <a:r>
              <a:rPr lang="ko-KR" altLang="en-US" sz="3600" b="1" dirty="0"/>
              <a:t>페이지 설정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48648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345513" y="264301"/>
            <a:ext cx="427950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/>
              <a:t>LoginController.jsp</a:t>
            </a:r>
            <a:r>
              <a:rPr lang="ko-KR" altLang="en-US" sz="2400" b="1" dirty="0"/>
              <a:t>작성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46BD1-4FC0-07F6-8E70-A05BF4F37739}"/>
              </a:ext>
            </a:extLst>
          </p:cNvPr>
          <p:cNvSpPr txBox="1"/>
          <p:nvPr/>
        </p:nvSpPr>
        <p:spPr>
          <a:xfrm>
            <a:off x="506690" y="977462"/>
            <a:ext cx="1646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index.jsp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menu.css  </a:t>
            </a:r>
          </a:p>
          <a:p>
            <a:endParaRPr lang="en-US" altLang="ko-KR" dirty="0"/>
          </a:p>
          <a:p>
            <a:r>
              <a:rPr lang="ko-KR" altLang="en-US" dirty="0"/>
              <a:t>작성이유 </a:t>
            </a:r>
            <a:r>
              <a:rPr lang="en-US" altLang="ko-KR" dirty="0"/>
              <a:t>skip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27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1931269" y="264301"/>
            <a:ext cx="110799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ㅇㅇㅇ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660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1931269" y="264301"/>
            <a:ext cx="110799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ㅇㅇㅇ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566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1931269" y="264301"/>
            <a:ext cx="110799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ㅇㅇㅇ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06232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1931269" y="264301"/>
            <a:ext cx="110799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ㅇㅇㅇ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13104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1931269" y="264301"/>
            <a:ext cx="110799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ㅇㅇㅇ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5105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1931269" y="264301"/>
            <a:ext cx="110799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ㅇㅇㅇ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741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1931269" y="264301"/>
            <a:ext cx="110799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ㅇㅇㅇ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51471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1931269" y="264301"/>
            <a:ext cx="110799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ㅇㅇㅇ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9988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36059-690F-5099-6F53-9784E4EE8552}"/>
              </a:ext>
            </a:extLst>
          </p:cNvPr>
          <p:cNvSpPr txBox="1"/>
          <p:nvPr/>
        </p:nvSpPr>
        <p:spPr>
          <a:xfrm>
            <a:off x="1931269" y="264301"/>
            <a:ext cx="110799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ㅇㅇㅇ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546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CF7C6A-A828-4BBC-8EE4-BDB0F79885D7}"/>
              </a:ext>
            </a:extLst>
          </p:cNvPr>
          <p:cNvSpPr txBox="1"/>
          <p:nvPr/>
        </p:nvSpPr>
        <p:spPr>
          <a:xfrm>
            <a:off x="571893" y="797990"/>
            <a:ext cx="87669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경로 </a:t>
            </a:r>
            <a:r>
              <a:rPr lang="en-US" altLang="ko-KR" dirty="0"/>
              <a:t>: WEB-INF/views/</a:t>
            </a:r>
            <a:r>
              <a:rPr lang="en-US" altLang="ko-KR" dirty="0" err="1"/>
              <a:t>index.jsp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파일을 상기 경로에 두는 이유 </a:t>
            </a:r>
            <a:r>
              <a:rPr lang="en-US" altLang="ko-KR" dirty="0"/>
              <a:t>=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src</a:t>
            </a:r>
            <a:r>
              <a:rPr lang="en-US" altLang="ko-KR" dirty="0"/>
              <a:t>/main/webapp/WEB-INF/spring/</a:t>
            </a:r>
            <a:r>
              <a:rPr lang="en-US" altLang="ko-KR" dirty="0" err="1"/>
              <a:t>appServlet</a:t>
            </a:r>
            <a:r>
              <a:rPr lang="en-US" altLang="ko-KR" dirty="0"/>
              <a:t>/servlet-context.xml </a:t>
            </a:r>
            <a:r>
              <a:rPr lang="ko-KR" altLang="en-US" dirty="0"/>
              <a:t>파일에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파일의 경로가 작성돼 있다</a:t>
            </a:r>
            <a:r>
              <a:rPr lang="en-US" altLang="ko-KR" dirty="0"/>
              <a:t>. spring</a:t>
            </a:r>
            <a:r>
              <a:rPr lang="ko-KR" altLang="en-US" dirty="0"/>
              <a:t>은 프로그램을 실행할 때 </a:t>
            </a:r>
            <a:endParaRPr lang="en-US" altLang="ko-KR" dirty="0"/>
          </a:p>
          <a:p>
            <a:r>
              <a:rPr lang="en-US" altLang="ko-KR" dirty="0"/>
              <a:t>	servlet-context.xml</a:t>
            </a:r>
            <a:r>
              <a:rPr lang="ko-KR" altLang="en-US" dirty="0"/>
              <a:t>에 적힌 경로를 확인하고 </a:t>
            </a:r>
            <a:r>
              <a:rPr lang="en-US" altLang="ko-KR" dirty="0"/>
              <a:t>	</a:t>
            </a:r>
            <a:r>
              <a:rPr lang="en-US" altLang="ko-KR" dirty="0" err="1"/>
              <a:t>jsp</a:t>
            </a:r>
            <a:r>
              <a:rPr lang="ko-KR" altLang="en-US" dirty="0"/>
              <a:t>파일을 </a:t>
            </a:r>
            <a:r>
              <a:rPr lang="en-US" altLang="ko-KR" dirty="0"/>
              <a:t>Open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CE402-4F3E-D47C-BCF9-09B6F9EC7E7B}"/>
              </a:ext>
            </a:extLst>
          </p:cNvPr>
          <p:cNvGrpSpPr/>
          <p:nvPr/>
        </p:nvGrpSpPr>
        <p:grpSpPr>
          <a:xfrm>
            <a:off x="680836" y="3429000"/>
            <a:ext cx="9923913" cy="2838870"/>
            <a:chOff x="420954" y="2350940"/>
            <a:chExt cx="9923913" cy="283887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CBE6080-DF9D-3A03-BD8D-FBCB4014FA0D}"/>
                </a:ext>
              </a:extLst>
            </p:cNvPr>
            <p:cNvGrpSpPr/>
            <p:nvPr/>
          </p:nvGrpSpPr>
          <p:grpSpPr>
            <a:xfrm>
              <a:off x="420954" y="2458081"/>
              <a:ext cx="3060857" cy="2731729"/>
              <a:chOff x="420954" y="2458081"/>
              <a:chExt cx="3060857" cy="2731729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C15BD0A-496F-661D-AC64-E9F9FC49F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0954" y="2458081"/>
                <a:ext cx="3060857" cy="22797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F1F549-F868-E54C-A952-AC542EC138FC}"/>
                  </a:ext>
                </a:extLst>
              </p:cNvPr>
              <p:cNvSpPr txBox="1"/>
              <p:nvPr/>
            </p:nvSpPr>
            <p:spPr>
              <a:xfrm>
                <a:off x="1457496" y="4820478"/>
                <a:ext cx="987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</a:t>
                </a:r>
                <a:r>
                  <a:rPr lang="ko-KR" altLang="en-US" dirty="0"/>
                  <a:t>실행 </a:t>
                </a:r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93E8EA35-D578-970A-2626-E0E6D4EB6602}"/>
                </a:ext>
              </a:extLst>
            </p:cNvPr>
            <p:cNvSpPr/>
            <p:nvPr/>
          </p:nvSpPr>
          <p:spPr>
            <a:xfrm>
              <a:off x="3737562" y="2458081"/>
              <a:ext cx="477078" cy="49695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649ACF4-0202-BD27-6E1A-A6CEFC0512B7}"/>
                </a:ext>
              </a:extLst>
            </p:cNvPr>
            <p:cNvGrpSpPr/>
            <p:nvPr/>
          </p:nvGrpSpPr>
          <p:grpSpPr>
            <a:xfrm>
              <a:off x="4470392" y="2350940"/>
              <a:ext cx="1854295" cy="1118121"/>
              <a:chOff x="4470392" y="2350940"/>
              <a:chExt cx="1854295" cy="111812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7C73575-371F-3506-9F0F-F61BFFE448B2}"/>
                  </a:ext>
                </a:extLst>
              </p:cNvPr>
              <p:cNvGrpSpPr/>
              <p:nvPr/>
            </p:nvGrpSpPr>
            <p:grpSpPr>
              <a:xfrm>
                <a:off x="4470392" y="2350940"/>
                <a:ext cx="1854295" cy="711237"/>
                <a:chOff x="4691773" y="2350940"/>
                <a:chExt cx="1854295" cy="711237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E9F37AE2-5C5E-FB64-A994-2C7552881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91773" y="2350940"/>
                  <a:ext cx="1854295" cy="711237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A7C8F7E-C1C8-ACEF-D2AF-B3AADA0439A1}"/>
                    </a:ext>
                  </a:extLst>
                </p:cNvPr>
                <p:cNvSpPr txBox="1"/>
                <p:nvPr/>
              </p:nvSpPr>
              <p:spPr>
                <a:xfrm>
                  <a:off x="5074920" y="2605819"/>
                  <a:ext cx="1471148" cy="21358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ko-KR" altLang="en-US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B3E140-95F3-8350-0845-74A7E50C6086}"/>
                  </a:ext>
                </a:extLst>
              </p:cNvPr>
              <p:cNvSpPr txBox="1"/>
              <p:nvPr/>
            </p:nvSpPr>
            <p:spPr>
              <a:xfrm>
                <a:off x="4578244" y="3099729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xml </a:t>
                </a:r>
                <a:r>
                  <a:rPr lang="ko-KR" altLang="en-US" dirty="0"/>
                  <a:t>경로 확인</a:t>
                </a: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AE35E8E5-ADCB-BFDC-7763-6F86F0566B15}"/>
                </a:ext>
              </a:extLst>
            </p:cNvPr>
            <p:cNvSpPr/>
            <p:nvPr/>
          </p:nvSpPr>
          <p:spPr>
            <a:xfrm>
              <a:off x="6580439" y="2458080"/>
              <a:ext cx="477078" cy="49695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E597A7-4DC9-F07A-D3C6-A9752730A55A}"/>
                </a:ext>
              </a:extLst>
            </p:cNvPr>
            <p:cNvSpPr txBox="1"/>
            <p:nvPr/>
          </p:nvSpPr>
          <p:spPr>
            <a:xfrm>
              <a:off x="7313268" y="2521892"/>
              <a:ext cx="303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경로에 적혀진 </a:t>
              </a:r>
              <a:r>
                <a:rPr lang="en-US" altLang="ko-KR" dirty="0" err="1"/>
                <a:t>jsp</a:t>
              </a:r>
              <a:r>
                <a:rPr lang="ko-KR" altLang="en-US" dirty="0"/>
                <a:t>파일 실행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D0E285-A95B-A251-CB5B-125F2B005F8C}"/>
              </a:ext>
            </a:extLst>
          </p:cNvPr>
          <p:cNvSpPr txBox="1"/>
          <p:nvPr/>
        </p:nvSpPr>
        <p:spPr>
          <a:xfrm>
            <a:off x="404261" y="3157086"/>
            <a:ext cx="11232682" cy="3330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900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514295" y="2828836"/>
            <a:ext cx="516359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 (23:45~27:40)</a:t>
            </a:r>
          </a:p>
          <a:p>
            <a:pPr algn="ctr"/>
            <a:r>
              <a:rPr lang="en-US" altLang="ko-KR" sz="3600" b="1" dirty="0"/>
              <a:t>DB</a:t>
            </a:r>
            <a:r>
              <a:rPr lang="ko-KR" altLang="en-US" sz="3600" b="1" dirty="0"/>
              <a:t>테이블 생성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67856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0B06E5-25A6-82A6-2EF0-3D9654A53AAC}"/>
              </a:ext>
            </a:extLst>
          </p:cNvPr>
          <p:cNvSpPr txBox="1"/>
          <p:nvPr/>
        </p:nvSpPr>
        <p:spPr>
          <a:xfrm>
            <a:off x="236483" y="1111469"/>
            <a:ext cx="593944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테이블 생성 코드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bno</a:t>
            </a:r>
            <a:r>
              <a:rPr lang="en-US" altLang="ko-KR" dirty="0"/>
              <a:t> int </a:t>
            </a:r>
            <a:r>
              <a:rPr lang="en-US" altLang="ko-KR" dirty="0" err="1"/>
              <a:t>auto_increment</a:t>
            </a:r>
            <a:r>
              <a:rPr lang="en-US" altLang="ko-KR" dirty="0"/>
              <a:t> &gt;&gt; </a:t>
            </a:r>
            <a:r>
              <a:rPr lang="ko-KR" altLang="en-US" dirty="0"/>
              <a:t>이건 값이 들어올 때마다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씩 값이 자동으로 증가하라는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endParaRPr lang="en-US" altLang="ko-KR" dirty="0"/>
          </a:p>
          <a:p>
            <a:r>
              <a:rPr lang="en-US" altLang="ko-KR" dirty="0"/>
              <a:t>constrain</a:t>
            </a:r>
            <a:r>
              <a:rPr lang="ko-KR" altLang="en-US" dirty="0"/>
              <a:t>은 제약조건을 의미</a:t>
            </a:r>
            <a:endParaRPr lang="en-US" altLang="ko-KR" dirty="0"/>
          </a:p>
          <a:p>
            <a:r>
              <a:rPr lang="en-US" altLang="ko-KR" dirty="0" err="1"/>
              <a:t>board_pk</a:t>
            </a:r>
            <a:r>
              <a:rPr lang="ko-KR" altLang="en-US" dirty="0"/>
              <a:t>는 그냥 지어준 이름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constrain</a:t>
            </a:r>
            <a:r>
              <a:rPr lang="ko-KR" altLang="en-US" dirty="0"/>
              <a:t>에서 </a:t>
            </a:r>
            <a:r>
              <a:rPr lang="en-US" altLang="ko-KR" dirty="0"/>
              <a:t>pk </a:t>
            </a:r>
            <a:r>
              <a:rPr lang="ko-KR" altLang="en-US" dirty="0"/>
              <a:t>혹은 </a:t>
            </a:r>
            <a:r>
              <a:rPr lang="en-US" altLang="ko-KR" dirty="0"/>
              <a:t>unique…</a:t>
            </a:r>
            <a:r>
              <a:rPr lang="ko-KR" altLang="en-US" dirty="0"/>
              <a:t>등등 </a:t>
            </a:r>
            <a:endParaRPr lang="en-US" altLang="ko-KR" dirty="0"/>
          </a:p>
          <a:p>
            <a:r>
              <a:rPr lang="ko-KR" altLang="en-US" dirty="0"/>
              <a:t>제약조건을 설정할 수 있는데 </a:t>
            </a:r>
            <a:endParaRPr lang="en-US" altLang="ko-KR" dirty="0"/>
          </a:p>
          <a:p>
            <a:r>
              <a:rPr lang="en-US" altLang="ko-KR" dirty="0"/>
              <a:t>pk</a:t>
            </a:r>
            <a:r>
              <a:rPr lang="ko-KR" altLang="en-US" dirty="0"/>
              <a:t>를 설정할 때에는 보통 </a:t>
            </a:r>
            <a:r>
              <a:rPr lang="en-US" altLang="ko-KR" dirty="0"/>
              <a:t>table</a:t>
            </a:r>
            <a:r>
              <a:rPr lang="ko-KR" altLang="en-US" dirty="0"/>
              <a:t>이름 뒤에 </a:t>
            </a:r>
            <a:r>
              <a:rPr lang="en-US" altLang="ko-KR" dirty="0"/>
              <a:t>pk</a:t>
            </a:r>
            <a:r>
              <a:rPr lang="ko-KR" altLang="en-US" dirty="0"/>
              <a:t>이렇게 붙임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4DCF4-8256-3E2A-411B-3D0082773B61}"/>
              </a:ext>
            </a:extLst>
          </p:cNvPr>
          <p:cNvSpPr txBox="1"/>
          <p:nvPr/>
        </p:nvSpPr>
        <p:spPr>
          <a:xfrm>
            <a:off x="6446127" y="557471"/>
            <a:ext cx="60973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create</a:t>
            </a:r>
            <a:r>
              <a:rPr lang="ko-KR" altLang="en-US" dirty="0"/>
              <a:t> </a:t>
            </a:r>
            <a:r>
              <a:rPr lang="ko-KR" altLang="en-US" dirty="0" err="1"/>
              <a:t>table</a:t>
            </a:r>
            <a:r>
              <a:rPr lang="ko-KR" altLang="en-US" dirty="0"/>
              <a:t> </a:t>
            </a:r>
            <a:r>
              <a:rPr lang="ko-KR" altLang="en-US" dirty="0" err="1"/>
              <a:t>board</a:t>
            </a:r>
            <a:r>
              <a:rPr lang="ko-KR" altLang="en-US" dirty="0"/>
              <a:t>(	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bno</a:t>
            </a:r>
            <a:r>
              <a:rPr lang="ko-KR" altLang="en-US" dirty="0"/>
              <a:t>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auto_increment</a:t>
            </a:r>
            <a:r>
              <a:rPr lang="ko-KR" altLang="en-US" dirty="0"/>
              <a:t> ,   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title</a:t>
            </a:r>
            <a:r>
              <a:rPr lang="ko-KR" altLang="en-US" dirty="0"/>
              <a:t> </a:t>
            </a:r>
            <a:r>
              <a:rPr lang="ko-KR" altLang="en-US" dirty="0" err="1"/>
              <a:t>varchar</a:t>
            </a:r>
            <a:r>
              <a:rPr lang="ko-KR" altLang="en-US" dirty="0"/>
              <a:t>(100)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null</a:t>
            </a:r>
            <a:r>
              <a:rPr lang="ko-KR" altLang="en-US" dirty="0"/>
              <a:t>,   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content</a:t>
            </a:r>
            <a:r>
              <a:rPr lang="ko-KR" altLang="en-US" dirty="0"/>
              <a:t> </a:t>
            </a:r>
            <a:r>
              <a:rPr lang="ko-KR" altLang="en-US" dirty="0" err="1"/>
              <a:t>text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null</a:t>
            </a:r>
            <a:r>
              <a:rPr lang="ko-KR" altLang="en-US" dirty="0"/>
              <a:t>,   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writer</a:t>
            </a:r>
            <a:r>
              <a:rPr lang="ko-KR" altLang="en-US" dirty="0"/>
              <a:t> </a:t>
            </a:r>
            <a:r>
              <a:rPr lang="ko-KR" altLang="en-US" dirty="0" err="1"/>
              <a:t>varchar</a:t>
            </a:r>
            <a:r>
              <a:rPr lang="ko-KR" altLang="en-US" dirty="0"/>
              <a:t>(30)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null</a:t>
            </a:r>
            <a:r>
              <a:rPr lang="ko-KR" altLang="en-US" dirty="0"/>
              <a:t>,   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view_cnt</a:t>
            </a:r>
            <a:r>
              <a:rPr lang="ko-KR" altLang="en-US" dirty="0"/>
              <a:t>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default</a:t>
            </a:r>
            <a:r>
              <a:rPr lang="ko-KR" altLang="en-US" dirty="0"/>
              <a:t> 0,   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comment_cnt</a:t>
            </a:r>
            <a:r>
              <a:rPr lang="ko-KR" altLang="en-US" dirty="0"/>
              <a:t> 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default</a:t>
            </a:r>
            <a:r>
              <a:rPr lang="ko-KR" altLang="en-US" dirty="0"/>
              <a:t> 0,   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reg_date</a:t>
            </a:r>
            <a:r>
              <a:rPr lang="ko-KR" altLang="en-US" dirty="0"/>
              <a:t> </a:t>
            </a:r>
            <a:r>
              <a:rPr lang="ko-KR" altLang="en-US" dirty="0" err="1"/>
              <a:t>datetime</a:t>
            </a:r>
            <a:r>
              <a:rPr lang="ko-KR" altLang="en-US" dirty="0"/>
              <a:t> </a:t>
            </a:r>
            <a:r>
              <a:rPr lang="ko-KR" altLang="en-US" dirty="0" err="1"/>
              <a:t>default</a:t>
            </a:r>
            <a:r>
              <a:rPr lang="ko-KR" altLang="en-US" dirty="0"/>
              <a:t> </a:t>
            </a:r>
            <a:r>
              <a:rPr lang="ko-KR" altLang="en-US" dirty="0" err="1"/>
              <a:t>now</a:t>
            </a:r>
            <a:r>
              <a:rPr lang="ko-KR" altLang="en-US" dirty="0"/>
              <a:t>(),   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up_date</a:t>
            </a:r>
            <a:r>
              <a:rPr lang="ko-KR" altLang="en-US" dirty="0"/>
              <a:t> </a:t>
            </a:r>
            <a:r>
              <a:rPr lang="ko-KR" altLang="en-US" dirty="0" err="1"/>
              <a:t>datetime</a:t>
            </a:r>
            <a:r>
              <a:rPr lang="ko-KR" altLang="en-US" dirty="0"/>
              <a:t> </a:t>
            </a:r>
            <a:r>
              <a:rPr lang="ko-KR" altLang="en-US" dirty="0" err="1"/>
              <a:t>default</a:t>
            </a:r>
            <a:r>
              <a:rPr lang="ko-KR" altLang="en-US" dirty="0"/>
              <a:t> </a:t>
            </a:r>
            <a:r>
              <a:rPr lang="ko-KR" altLang="en-US" dirty="0" err="1"/>
              <a:t>now</a:t>
            </a:r>
            <a:r>
              <a:rPr lang="ko-KR" altLang="en-US" dirty="0"/>
              <a:t>(),   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constraint</a:t>
            </a:r>
            <a:r>
              <a:rPr lang="ko-KR" altLang="en-US" dirty="0"/>
              <a:t> </a:t>
            </a:r>
            <a:r>
              <a:rPr lang="ko-KR" altLang="en-US" dirty="0" err="1"/>
              <a:t>board_pk</a:t>
            </a:r>
            <a:r>
              <a:rPr lang="ko-KR" altLang="en-US" dirty="0"/>
              <a:t>		</a:t>
            </a:r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 err="1"/>
              <a:t>primary</a:t>
            </a:r>
            <a:r>
              <a:rPr lang="ko-KR" altLang="en-US" dirty="0"/>
              <a:t> </a:t>
            </a:r>
            <a:r>
              <a:rPr lang="ko-KR" altLang="en-US" dirty="0" err="1"/>
              <a:t>key</a:t>
            </a:r>
            <a:r>
              <a:rPr lang="ko-KR" altLang="en-US" dirty="0"/>
              <a:t> (</a:t>
            </a:r>
            <a:r>
              <a:rPr lang="ko-KR" altLang="en-US" dirty="0" err="1"/>
              <a:t>bno</a:t>
            </a:r>
            <a:r>
              <a:rPr lang="ko-KR" altLang="en-US" dirty="0"/>
              <a:t>) </a:t>
            </a:r>
            <a:endParaRPr lang="en-US" altLang="ko-KR" dirty="0"/>
          </a:p>
          <a:p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8850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256149" y="2274838"/>
            <a:ext cx="9679702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 (28:10~30:40)</a:t>
            </a:r>
          </a:p>
          <a:p>
            <a:pPr algn="ctr"/>
            <a:r>
              <a:rPr lang="en-US" altLang="ko-KR" sz="3600" b="1" dirty="0"/>
              <a:t>Spring</a:t>
            </a:r>
            <a:r>
              <a:rPr lang="ko-KR" altLang="en-US" sz="3600" b="1" dirty="0"/>
              <a:t>에서 </a:t>
            </a:r>
            <a:r>
              <a:rPr lang="en-US" altLang="ko-KR" sz="3600" b="1" dirty="0" err="1"/>
              <a:t>MyBatis</a:t>
            </a:r>
            <a:r>
              <a:rPr lang="ko-KR" altLang="en-US" sz="3600" b="1" dirty="0"/>
              <a:t>를 사용하기 위해 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maven Repository </a:t>
            </a:r>
            <a:r>
              <a:rPr lang="ko-KR" altLang="en-US" sz="3600" b="1" dirty="0"/>
              <a:t>홈페이지에서 </a:t>
            </a:r>
            <a:endParaRPr lang="en-US" altLang="ko-KR" sz="3600" b="1" dirty="0"/>
          </a:p>
          <a:p>
            <a:pPr algn="ctr"/>
            <a:r>
              <a:rPr lang="en-US" altLang="ko-KR" sz="3600" b="1" dirty="0" err="1"/>
              <a:t>mybatis</a:t>
            </a:r>
            <a:r>
              <a:rPr lang="en-US" altLang="ko-KR" sz="3600" b="1" dirty="0"/>
              <a:t>/</a:t>
            </a:r>
            <a:r>
              <a:rPr lang="en-US" altLang="ko-KR" sz="3600" b="1" dirty="0" err="1"/>
              <a:t>mybatis</a:t>
            </a:r>
            <a:r>
              <a:rPr lang="en-US" altLang="ko-KR" sz="3600" b="1" dirty="0"/>
              <a:t> Spring pom.xml</a:t>
            </a:r>
            <a:r>
              <a:rPr lang="ko-KR" altLang="en-US" sz="3600" b="1" dirty="0"/>
              <a:t> 다운로드</a:t>
            </a:r>
            <a:r>
              <a:rPr lang="en-US" altLang="ko-KR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465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70C6109-44DF-4998-D32B-BF21DD3FA70B}"/>
              </a:ext>
            </a:extLst>
          </p:cNvPr>
          <p:cNvGrpSpPr/>
          <p:nvPr/>
        </p:nvGrpSpPr>
        <p:grpSpPr>
          <a:xfrm>
            <a:off x="512819" y="733960"/>
            <a:ext cx="4233914" cy="3886400"/>
            <a:chOff x="512819" y="733960"/>
            <a:chExt cx="4233914" cy="3886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B75714-7E7B-B2E6-6951-B7D7C4DC1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467" y="733960"/>
              <a:ext cx="4210266" cy="3886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9B5A89-F72C-5532-3DBC-F83313D0C5F4}"/>
                </a:ext>
              </a:extLst>
            </p:cNvPr>
            <p:cNvSpPr/>
            <p:nvPr/>
          </p:nvSpPr>
          <p:spPr>
            <a:xfrm>
              <a:off x="536467" y="1978573"/>
              <a:ext cx="1379043" cy="5912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91EE4D4-7FDC-991F-5E2B-0AE15A93E7BC}"/>
                </a:ext>
              </a:extLst>
            </p:cNvPr>
            <p:cNvSpPr/>
            <p:nvPr/>
          </p:nvSpPr>
          <p:spPr>
            <a:xfrm>
              <a:off x="512819" y="3436884"/>
              <a:ext cx="1757415" cy="5912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68F0B7-4C62-F23F-7185-75EF699387CE}"/>
              </a:ext>
            </a:extLst>
          </p:cNvPr>
          <p:cNvSpPr txBox="1"/>
          <p:nvPr/>
        </p:nvSpPr>
        <p:spPr>
          <a:xfrm>
            <a:off x="5376041" y="780393"/>
            <a:ext cx="60580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maven repository </a:t>
            </a:r>
            <a:r>
              <a:rPr lang="ko-KR" altLang="en-US" dirty="0"/>
              <a:t>사이트에서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en-US" altLang="ko-KR" dirty="0"/>
              <a:t> 3.5.9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en-US" altLang="ko-KR" dirty="0"/>
              <a:t> spring 2.0.7</a:t>
            </a:r>
            <a:r>
              <a:rPr lang="ko-KR" altLang="en-US" dirty="0"/>
              <a:t>버전의 코드를 복사해서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pom.xml</a:t>
            </a:r>
            <a:r>
              <a:rPr lang="ko-KR" altLang="en-US" dirty="0"/>
              <a:t>에다가 넣어야 </a:t>
            </a:r>
            <a:r>
              <a:rPr lang="en-US" altLang="ko-KR" dirty="0" err="1"/>
              <a:t>Sts</a:t>
            </a:r>
            <a:r>
              <a:rPr lang="ko-KR" altLang="en-US" dirty="0"/>
              <a:t>에서 </a:t>
            </a:r>
            <a:r>
              <a:rPr lang="en-US" altLang="ko-KR" dirty="0" err="1"/>
              <a:t>mybatis</a:t>
            </a:r>
            <a:r>
              <a:rPr lang="en-US" altLang="ko-KR" dirty="0"/>
              <a:t> </a:t>
            </a:r>
            <a:r>
              <a:rPr lang="ko-KR" altLang="en-US" dirty="0"/>
              <a:t>사용이 가능하다</a:t>
            </a:r>
          </a:p>
        </p:txBody>
      </p:sp>
    </p:spTree>
    <p:extLst>
      <p:ext uri="{BB962C8B-B14F-4D97-AF65-F5344CB8AC3E}">
        <p14:creationId xmlns:p14="http://schemas.microsoft.com/office/powerpoint/2010/main" val="3616764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29C2FF2-C6A5-F5AA-C2BC-CCC073F703D7}"/>
              </a:ext>
            </a:extLst>
          </p:cNvPr>
          <p:cNvGrpSpPr/>
          <p:nvPr/>
        </p:nvGrpSpPr>
        <p:grpSpPr>
          <a:xfrm>
            <a:off x="118348" y="670441"/>
            <a:ext cx="4356324" cy="1244664"/>
            <a:chOff x="118348" y="670441"/>
            <a:chExt cx="4356324" cy="12446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B49780C-E5A3-217C-BC64-52CEC750E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48" y="670441"/>
              <a:ext cx="4356324" cy="12446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D8C311-173E-3DDA-C273-1A9C3E23C5D9}"/>
                </a:ext>
              </a:extLst>
            </p:cNvPr>
            <p:cNvSpPr/>
            <p:nvPr/>
          </p:nvSpPr>
          <p:spPr>
            <a:xfrm>
              <a:off x="3382143" y="788275"/>
              <a:ext cx="1092529" cy="11268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3D11B3-FDB1-F22C-22BF-A3227EA02BE0}"/>
              </a:ext>
            </a:extLst>
          </p:cNvPr>
          <p:cNvSpPr txBox="1"/>
          <p:nvPr/>
        </p:nvSpPr>
        <p:spPr>
          <a:xfrm>
            <a:off x="4910959" y="634729"/>
            <a:ext cx="6296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일부 </a:t>
            </a:r>
            <a:r>
              <a:rPr lang="ko-KR" altLang="en-US" dirty="0" err="1"/>
              <a:t>버전중에선</a:t>
            </a:r>
            <a:r>
              <a:rPr lang="ko-KR" altLang="en-US" dirty="0"/>
              <a:t> </a:t>
            </a:r>
            <a:r>
              <a:rPr lang="en-US" altLang="ko-KR" dirty="0"/>
              <a:t>vulnerability</a:t>
            </a:r>
            <a:r>
              <a:rPr lang="ko-KR" altLang="en-US" dirty="0"/>
              <a:t>라는 글자가 있는</a:t>
            </a:r>
            <a:endParaRPr lang="en-US" altLang="ko-KR" dirty="0"/>
          </a:p>
          <a:p>
            <a:r>
              <a:rPr lang="ko-KR" altLang="en-US" dirty="0"/>
              <a:t>경우가 있는데 이는 한글로 번역하면 취약점이라는 뜻이고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취약점이 발견된 버전이기 때문에 사용하면 안된다</a:t>
            </a:r>
          </a:p>
        </p:txBody>
      </p:sp>
    </p:spTree>
    <p:extLst>
      <p:ext uri="{BB962C8B-B14F-4D97-AF65-F5344CB8AC3E}">
        <p14:creationId xmlns:p14="http://schemas.microsoft.com/office/powerpoint/2010/main" val="3859340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109814" y="2828836"/>
            <a:ext cx="397256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ch04_01(30:50~) </a:t>
            </a:r>
          </a:p>
          <a:p>
            <a:pPr algn="ctr"/>
            <a:r>
              <a:rPr lang="en-US" altLang="ko-KR" sz="3600" b="1" dirty="0" err="1"/>
              <a:t>SqlSession</a:t>
            </a:r>
            <a:r>
              <a:rPr lang="ko-KR" altLang="en-US" sz="3600" b="1" dirty="0"/>
              <a:t>설명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708574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3D11B3-FDB1-F22C-22BF-A3227EA02BE0}"/>
              </a:ext>
            </a:extLst>
          </p:cNvPr>
          <p:cNvSpPr txBox="1"/>
          <p:nvPr/>
        </p:nvSpPr>
        <p:spPr>
          <a:xfrm>
            <a:off x="274791" y="233677"/>
            <a:ext cx="114923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SqlSession</a:t>
            </a:r>
            <a:r>
              <a:rPr lang="ko-KR" altLang="en-US" dirty="0"/>
              <a:t>객체가 있어야 </a:t>
            </a:r>
            <a:r>
              <a:rPr lang="en-US" altLang="ko-KR" dirty="0" err="1"/>
              <a:t>MyBatis</a:t>
            </a:r>
            <a:r>
              <a:rPr lang="en-US" altLang="ko-KR" dirty="0"/>
              <a:t> SQL</a:t>
            </a:r>
            <a:r>
              <a:rPr lang="ko-KR" altLang="en-US" dirty="0"/>
              <a:t>명령을 수행할 수 있음 </a:t>
            </a:r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 err="1"/>
              <a:t>SqlSession</a:t>
            </a:r>
            <a:r>
              <a:rPr lang="ko-KR" altLang="en-US" dirty="0"/>
              <a:t>객체를 호출하려면 </a:t>
            </a:r>
            <a:r>
              <a:rPr lang="en-US" altLang="ko-KR" dirty="0" err="1"/>
              <a:t>SqlSessionFactory</a:t>
            </a:r>
            <a:r>
              <a:rPr lang="ko-KR" altLang="en-US" dirty="0"/>
              <a:t>랑 </a:t>
            </a:r>
            <a:r>
              <a:rPr lang="en-US" altLang="ko-KR" dirty="0" err="1"/>
              <a:t>SqlSessionTemplate</a:t>
            </a:r>
            <a:r>
              <a:rPr lang="ko-KR" altLang="en-US" dirty="0"/>
              <a:t>가 </a:t>
            </a:r>
            <a:r>
              <a:rPr lang="en-US" altLang="ko-KR" dirty="0"/>
              <a:t>Bean</a:t>
            </a:r>
            <a:r>
              <a:rPr lang="ko-KR" altLang="en-US" dirty="0"/>
              <a:t>으로 등록돼 있어야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MyBatis</a:t>
            </a:r>
            <a:r>
              <a:rPr lang="ko-KR" altLang="en-US" dirty="0"/>
              <a:t>를 사용하려면 </a:t>
            </a:r>
            <a:r>
              <a:rPr lang="en-US" altLang="ko-KR" dirty="0" err="1"/>
              <a:t>SqlSession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/>
              <a:t>import </a:t>
            </a:r>
            <a:r>
              <a:rPr lang="ko-KR" altLang="en-US" dirty="0" err="1"/>
              <a:t>해야하는데</a:t>
            </a:r>
            <a:r>
              <a:rPr lang="ko-KR" altLang="en-US" dirty="0"/>
              <a:t> 이를 </a:t>
            </a:r>
            <a:r>
              <a:rPr lang="en-US" altLang="ko-KR" dirty="0"/>
              <a:t>import</a:t>
            </a:r>
            <a:r>
              <a:rPr lang="ko-KR" altLang="en-US" dirty="0"/>
              <a:t>하기 위해서는</a:t>
            </a:r>
            <a:endParaRPr lang="en-US" altLang="ko-KR" dirty="0"/>
          </a:p>
          <a:p>
            <a:r>
              <a:rPr lang="en-US" altLang="ko-KR" dirty="0" err="1"/>
              <a:t>SqlSessionFactory</a:t>
            </a:r>
            <a:r>
              <a:rPr lang="en-US" altLang="ko-KR" dirty="0"/>
              <a:t> + </a:t>
            </a:r>
            <a:r>
              <a:rPr lang="en-US" altLang="ko-KR" dirty="0" err="1"/>
              <a:t>SqlSessionTemplate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/>
              <a:t>root-context</a:t>
            </a:r>
            <a:r>
              <a:rPr lang="ko-KR" altLang="en-US" dirty="0"/>
              <a:t>에 </a:t>
            </a:r>
            <a:r>
              <a:rPr lang="en-US" altLang="ko-KR" dirty="0"/>
              <a:t>Bean</a:t>
            </a:r>
            <a:r>
              <a:rPr lang="ko-KR" altLang="en-US" dirty="0"/>
              <a:t>으로 등록해야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SqlSessionFactory</a:t>
            </a:r>
            <a:r>
              <a:rPr lang="en-US" altLang="ko-KR" dirty="0"/>
              <a:t> bean</a:t>
            </a:r>
            <a:r>
              <a:rPr lang="ko-KR" altLang="en-US" dirty="0"/>
              <a:t> 등록 방법 코드는 아래와 같음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구글 검색어 </a:t>
            </a:r>
            <a:r>
              <a:rPr lang="en-US" altLang="ko-KR" dirty="0"/>
              <a:t>: </a:t>
            </a:r>
            <a:r>
              <a:rPr lang="en-US" altLang="ko-KR" dirty="0" err="1"/>
              <a:t>sqlsession</a:t>
            </a:r>
            <a:r>
              <a:rPr lang="en-US" altLang="ko-KR" dirty="0"/>
              <a:t> bean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704B2B-372B-AC5F-4B75-0076D3CB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07" y="3651450"/>
            <a:ext cx="10791653" cy="2186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5358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3D11B3-FDB1-F22C-22BF-A3227EA02BE0}"/>
              </a:ext>
            </a:extLst>
          </p:cNvPr>
          <p:cNvSpPr txBox="1"/>
          <p:nvPr/>
        </p:nvSpPr>
        <p:spPr>
          <a:xfrm>
            <a:off x="1076896" y="1019740"/>
            <a:ext cx="93106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sqlsession</a:t>
            </a:r>
            <a:r>
              <a:rPr lang="en-US" altLang="ko-KR" dirty="0"/>
              <a:t> bean </a:t>
            </a:r>
            <a:r>
              <a:rPr lang="ko-KR" altLang="en-US" dirty="0"/>
              <a:t>등록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property name &gt; Location </a:t>
            </a:r>
            <a:r>
              <a:rPr lang="ko-KR" altLang="en-US" dirty="0"/>
              <a:t>부분 변경 가능</a:t>
            </a:r>
            <a:endParaRPr lang="en-US" altLang="ko-KR" dirty="0"/>
          </a:p>
          <a:p>
            <a:r>
              <a:rPr lang="en-US" altLang="ko-KR" dirty="0"/>
              <a:t>bean id &gt; </a:t>
            </a:r>
            <a:r>
              <a:rPr lang="ko-KR" altLang="en-US" dirty="0"/>
              <a:t>변경 가능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factory</a:t>
            </a:r>
            <a:r>
              <a:rPr lang="ko-KR" altLang="en-US" dirty="0"/>
              <a:t>쪽에는 파일이 들어있을 경로</a:t>
            </a:r>
            <a:r>
              <a:rPr lang="en-US" altLang="ko-KR" dirty="0"/>
              <a:t>(location)</a:t>
            </a:r>
            <a:r>
              <a:rPr lang="ko-KR" altLang="en-US" dirty="0"/>
              <a:t>을 등록해 줘야 하기 때문에 상대적으로 김</a:t>
            </a:r>
            <a:endParaRPr lang="en-US" altLang="ko-KR" dirty="0"/>
          </a:p>
          <a:p>
            <a:r>
              <a:rPr lang="ko-KR" altLang="en-US" dirty="0"/>
              <a:t>저 파일 위치에는 </a:t>
            </a:r>
            <a:r>
              <a:rPr lang="en-US" altLang="ko-KR" dirty="0"/>
              <a:t>SQL </a:t>
            </a:r>
            <a:r>
              <a:rPr lang="ko-KR" altLang="en-US" dirty="0"/>
              <a:t>문법이 들어있는 파일이 있어야 함 </a:t>
            </a:r>
            <a:r>
              <a:rPr lang="en-US" altLang="ko-KR" dirty="0"/>
              <a:t>(</a:t>
            </a:r>
            <a:r>
              <a:rPr lang="ko-KR" altLang="en-US" dirty="0"/>
              <a:t>그게 </a:t>
            </a:r>
            <a:r>
              <a:rPr lang="ko-KR" altLang="en-US" dirty="0" err="1"/>
              <a:t>실행되는것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F4319-583E-C724-55AC-81A9C113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028" y="3249048"/>
            <a:ext cx="8275140" cy="21852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bean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FF58"/>
                </a:solidFill>
                <a:effectLst/>
                <a:latin typeface="Arial Unicode MS"/>
              </a:rPr>
              <a:t>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sqlSessionFactory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FF58"/>
                </a:solidFill>
                <a:effectLst/>
                <a:latin typeface="Arial Unicode MS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org.mybatis.spring.SqlSessionFactoryBean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property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FF58"/>
                </a:solidFill>
                <a:effectLst/>
                <a:latin typeface="Arial Unicode MS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dataSource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FF58"/>
                </a:solidFill>
                <a:effectLst/>
                <a:latin typeface="Arial Unicode MS"/>
              </a:rPr>
              <a:t>ref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dataSource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property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property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FF58"/>
                </a:solidFill>
                <a:effectLst/>
                <a:latin typeface="Arial Unicode MS"/>
              </a:rPr>
              <a:t>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configLocation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FF58"/>
                </a:solidFill>
                <a:effectLst/>
                <a:latin typeface="Arial Unicode MS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classpath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:/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mybatisConfig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mybatisConfig.xml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property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bean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bean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FF58"/>
                </a:solidFill>
                <a:effectLst/>
                <a:latin typeface="Arial Unicode MS"/>
              </a:rPr>
              <a:t>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sqlSessionTemplate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   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FF58"/>
                </a:solidFill>
                <a:effectLst/>
                <a:latin typeface="Arial Unicode MS"/>
              </a:rPr>
              <a:t>class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org.mybatis.spring.SqlSessionTemplate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  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constructor-arg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FF58"/>
                </a:solidFill>
                <a:effectLst/>
                <a:latin typeface="Arial Unicode MS"/>
              </a:rPr>
              <a:t>ref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sqlSessionFactory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D500"/>
                </a:solidFill>
                <a:effectLst/>
                <a:latin typeface="Arial Unicode MS"/>
              </a:rPr>
              <a:t>"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constructor-arg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3399"/>
                </a:solidFill>
                <a:effectLst/>
                <a:latin typeface="Arial Unicode MS"/>
              </a:rPr>
              <a:t>bean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025459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909165" y="2828836"/>
            <a:ext cx="637386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ch04_01(35:50~39:15) </a:t>
            </a:r>
          </a:p>
          <a:p>
            <a:pPr algn="ctr"/>
            <a:r>
              <a:rPr lang="en-US" altLang="ko-KR" sz="3600" b="1" dirty="0" err="1"/>
              <a:t>SqlSession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주요 메서드 설명 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037583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3D11B3-FDB1-F22C-22BF-A3227EA02BE0}"/>
              </a:ext>
            </a:extLst>
          </p:cNvPr>
          <p:cNvSpPr txBox="1"/>
          <p:nvPr/>
        </p:nvSpPr>
        <p:spPr>
          <a:xfrm>
            <a:off x="433552" y="230305"/>
            <a:ext cx="75828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SqlSession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  <a:r>
              <a:rPr lang="ko-KR" altLang="en-US" dirty="0"/>
              <a:t> 명령을 수행하는데 필요한 메서드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Mybatis</a:t>
            </a:r>
            <a:r>
              <a:rPr lang="ko-KR" altLang="en-US" dirty="0"/>
              <a:t>를 사용하려면 </a:t>
            </a:r>
            <a:r>
              <a:rPr lang="en-US" altLang="ko-KR" dirty="0" err="1"/>
              <a:t>SqlSession</a:t>
            </a:r>
            <a:r>
              <a:rPr lang="en-US" altLang="ko-KR" dirty="0"/>
              <a:t> </a:t>
            </a:r>
            <a:r>
              <a:rPr lang="ko-KR" altLang="en-US" dirty="0"/>
              <a:t>객체가 필요한데 </a:t>
            </a:r>
            <a:endParaRPr lang="en-US" altLang="ko-KR" dirty="0"/>
          </a:p>
          <a:p>
            <a:r>
              <a:rPr lang="en-US" altLang="ko-KR" dirty="0" err="1"/>
              <a:t>SqlSession</a:t>
            </a:r>
            <a:r>
              <a:rPr lang="en-US" altLang="ko-KR" dirty="0"/>
              <a:t> </a:t>
            </a:r>
            <a:r>
              <a:rPr lang="ko-KR" altLang="en-US" dirty="0"/>
              <a:t>을 사용하려면 </a:t>
            </a:r>
            <a:r>
              <a:rPr lang="en-US" altLang="ko-KR" dirty="0" err="1"/>
              <a:t>SqlSessionFactory</a:t>
            </a:r>
            <a:r>
              <a:rPr lang="ko-KR" altLang="en-US" dirty="0"/>
              <a:t>가 있어야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두개를 등록하는 방법은 </a:t>
            </a:r>
            <a:r>
              <a:rPr lang="en-US" altLang="ko-KR" dirty="0"/>
              <a:t>root-</a:t>
            </a:r>
            <a:r>
              <a:rPr lang="en-US" altLang="ko-KR" dirty="0" err="1"/>
              <a:t>contex</a:t>
            </a:r>
            <a:r>
              <a:rPr lang="ko-KR" altLang="en-US" dirty="0"/>
              <a:t>에다가 아래 태그를 삽입하면 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FAC633-839E-0D64-D35B-A78F0D6C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67" y="2101782"/>
            <a:ext cx="7798201" cy="13272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DDA3F1-C34B-C0CB-8E09-1F7776E32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67" y="3546151"/>
            <a:ext cx="10846357" cy="27242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016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DB30AF5-85A9-5633-B703-EF23F46F2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44" y="985568"/>
            <a:ext cx="7409793" cy="517064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&lt;%@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language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java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contentType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html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charset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=UTF-8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"%&gt;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&lt;%@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taglib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uri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http://java.sun.com/jsp/jstl/core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prefix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" %&gt;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&lt;%@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page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session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"%&gt;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:set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loginId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${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pageContext.request.getSession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)==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pageContext.request.session.getAttribute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:set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loginOutLink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${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loginId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login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login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login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logout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:set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loginOut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${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loginId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?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Login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'ID='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+=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loginId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&lt;!DOCTYPE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html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html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head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meta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charset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="UTF-8"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rel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stylesheet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:url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='/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menu.css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link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rel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stylesheet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="https://cdnjs.cloudflare.com/ajax/libs/font-awesome/5.8.2/css/all.min.css"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head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body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menu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logo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:url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='/'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Home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:url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='/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board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Board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:url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${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loginOutLink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${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loginOut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:url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='/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register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/&gt;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Sign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href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fa-search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li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style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text-align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center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&lt;h1&gt;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HOME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&lt;/h1&gt;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&lt;h1&gt;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HOME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&lt;/h1&gt;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&lt;h1&gt;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HOME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&lt;/h1&gt;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div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body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html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4870D-5AEB-70CF-D80A-C2D2D7B2C7ED}"/>
              </a:ext>
            </a:extLst>
          </p:cNvPr>
          <p:cNvSpPr txBox="1"/>
          <p:nvPr/>
        </p:nvSpPr>
        <p:spPr>
          <a:xfrm>
            <a:off x="299544" y="197068"/>
            <a:ext cx="21675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index.jsp</a:t>
            </a:r>
            <a:r>
              <a:rPr lang="ko-KR" altLang="en-US" b="1" dirty="0"/>
              <a:t> 소스코드</a:t>
            </a:r>
          </a:p>
        </p:txBody>
      </p:sp>
    </p:spTree>
    <p:extLst>
      <p:ext uri="{BB962C8B-B14F-4D97-AF65-F5344CB8AC3E}">
        <p14:creationId xmlns:p14="http://schemas.microsoft.com/office/powerpoint/2010/main" val="3005731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3D11B3-FDB1-F22C-22BF-A3227EA02BE0}"/>
              </a:ext>
            </a:extLst>
          </p:cNvPr>
          <p:cNvSpPr txBox="1"/>
          <p:nvPr/>
        </p:nvSpPr>
        <p:spPr>
          <a:xfrm>
            <a:off x="433552" y="230305"/>
            <a:ext cx="64541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</a:t>
            </a:r>
            <a:r>
              <a:rPr lang="en-US" altLang="ko-KR" dirty="0"/>
              <a:t>Mapper.xml = SQL </a:t>
            </a:r>
            <a:r>
              <a:rPr lang="ko-KR" altLang="en-US" dirty="0"/>
              <a:t>명령문이 들어있는 </a:t>
            </a:r>
            <a:r>
              <a:rPr lang="en-US" altLang="ko-KR" dirty="0"/>
              <a:t>xml</a:t>
            </a:r>
            <a:r>
              <a:rPr lang="ko-KR" altLang="en-US" dirty="0"/>
              <a:t>을 의미함 </a:t>
            </a:r>
            <a:endParaRPr lang="en-US" altLang="ko-KR" dirty="0"/>
          </a:p>
          <a:p>
            <a:r>
              <a:rPr lang="ko-KR" altLang="en-US" dirty="0"/>
              <a:t>인텔리제이에다가 </a:t>
            </a:r>
            <a:r>
              <a:rPr lang="en-US" altLang="ko-KR" dirty="0"/>
              <a:t>Mapper </a:t>
            </a:r>
            <a:r>
              <a:rPr lang="ko-KR" altLang="en-US" dirty="0"/>
              <a:t>폴더 만들어서 거기에다가 </a:t>
            </a:r>
            <a:endParaRPr lang="en-US" altLang="ko-KR" dirty="0"/>
          </a:p>
          <a:p>
            <a:r>
              <a:rPr lang="en-US" altLang="ko-KR" dirty="0" err="1"/>
              <a:t>Mybatis</a:t>
            </a:r>
            <a:r>
              <a:rPr lang="en-US" altLang="ko-KR" dirty="0"/>
              <a:t> </a:t>
            </a:r>
            <a:r>
              <a:rPr lang="ko-KR" altLang="en-US" dirty="0"/>
              <a:t>문법을 담은 </a:t>
            </a:r>
            <a:r>
              <a:rPr lang="en-US" altLang="ko-KR" dirty="0"/>
              <a:t>SQL</a:t>
            </a:r>
            <a:r>
              <a:rPr lang="ko-KR" altLang="en-US" dirty="0"/>
              <a:t>을 작성한 파일들을 </a:t>
            </a:r>
            <a:r>
              <a:rPr lang="ko-KR" altLang="en-US" dirty="0" err="1"/>
              <a:t>넣어줬음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경로를 지정해 주는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3A9928-F686-58BE-84D9-8C7B22DC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2" y="2817470"/>
            <a:ext cx="10738402" cy="2673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2798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514298" y="2828836"/>
            <a:ext cx="5163594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ch04_01(39:20~44:44) </a:t>
            </a:r>
          </a:p>
          <a:p>
            <a:pPr algn="ctr"/>
            <a:r>
              <a:rPr lang="en-US" altLang="ko-KR" sz="3600" b="1" dirty="0"/>
              <a:t>Mapper XML </a:t>
            </a:r>
            <a:r>
              <a:rPr lang="ko-KR" altLang="en-US" sz="3600" b="1" dirty="0"/>
              <a:t>작성법 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19165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109814" y="2828836"/>
            <a:ext cx="3972562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ch04_01(44:50~) </a:t>
            </a:r>
          </a:p>
          <a:p>
            <a:pPr algn="ctr"/>
            <a:r>
              <a:rPr lang="en-US" altLang="ko-KR" sz="3600" b="1" dirty="0"/>
              <a:t>Aliases </a:t>
            </a:r>
            <a:r>
              <a:rPr lang="ko-KR" altLang="en-US" sz="3600" b="1" dirty="0"/>
              <a:t>설정하기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225113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629397" y="2828836"/>
            <a:ext cx="8933408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ch04_02(</a:t>
            </a:r>
            <a:r>
              <a:rPr lang="ko-KR" altLang="en-US" sz="3600" b="1" dirty="0"/>
              <a:t>목표</a:t>
            </a:r>
            <a:r>
              <a:rPr lang="en-US" altLang="ko-KR" sz="3600" b="1" dirty="0"/>
              <a:t>)</a:t>
            </a:r>
          </a:p>
          <a:p>
            <a:pPr algn="ctr"/>
            <a:r>
              <a:rPr lang="ko-KR" altLang="en-US" sz="3600" b="1" dirty="0"/>
              <a:t>게시판을 만드는데 사용할 보드 </a:t>
            </a:r>
            <a:r>
              <a:rPr lang="en-US" altLang="ko-KR" sz="3600" b="1" dirty="0"/>
              <a:t>DAO </a:t>
            </a:r>
            <a:r>
              <a:rPr lang="ko-KR" altLang="en-US" sz="3600" b="1" dirty="0"/>
              <a:t>작성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860325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C92DB-6EB9-2A89-639E-E6456A599056}"/>
              </a:ext>
            </a:extLst>
          </p:cNvPr>
          <p:cNvSpPr txBox="1"/>
          <p:nvPr/>
        </p:nvSpPr>
        <p:spPr>
          <a:xfrm>
            <a:off x="362607" y="977462"/>
            <a:ext cx="106587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&lt;java @Test</a:t>
            </a:r>
            <a:r>
              <a:rPr lang="ko-KR" altLang="en-US" dirty="0"/>
              <a:t>를 통해 </a:t>
            </a:r>
            <a:r>
              <a:rPr lang="en-US" altLang="ko-KR" dirty="0"/>
              <a:t>DB </a:t>
            </a:r>
            <a:r>
              <a:rPr lang="ko-KR" altLang="en-US" dirty="0"/>
              <a:t>연동해서 </a:t>
            </a:r>
            <a:r>
              <a:rPr lang="en-US" altLang="ko-KR" dirty="0"/>
              <a:t>select </a:t>
            </a:r>
            <a:r>
              <a:rPr lang="ko-KR" altLang="en-US" dirty="0"/>
              <a:t>해보기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테이블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/main/resources/mapper/boardMapper.xml (</a:t>
            </a:r>
            <a:r>
              <a:rPr lang="en-US" altLang="ko-KR" dirty="0" err="1"/>
              <a:t>myBatis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  <a:r>
              <a:rPr lang="ko-KR" altLang="en-US" dirty="0"/>
              <a:t>문법 작성 파일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/main/java/com.fastcampus.ch4/</a:t>
            </a:r>
            <a:r>
              <a:rPr lang="en-US" altLang="ko-KR" dirty="0" err="1"/>
              <a:t>dao</a:t>
            </a:r>
            <a:r>
              <a:rPr lang="en-US" altLang="ko-KR" dirty="0"/>
              <a:t>/BoardDao.java (Dao</a:t>
            </a:r>
            <a:r>
              <a:rPr lang="ko-KR" altLang="en-US" dirty="0"/>
              <a:t>를 통해 </a:t>
            </a:r>
            <a:r>
              <a:rPr lang="en-US" altLang="ko-KR" dirty="0" err="1"/>
              <a:t>Dto</a:t>
            </a:r>
            <a:r>
              <a:rPr lang="ko-KR" altLang="en-US" dirty="0"/>
              <a:t>에 접근</a:t>
            </a:r>
            <a:r>
              <a:rPr lang="en-US" altLang="ko-KR" dirty="0"/>
              <a:t>, </a:t>
            </a:r>
            <a:r>
              <a:rPr lang="ko-KR" altLang="en-US" dirty="0"/>
              <a:t>값을 </a:t>
            </a:r>
            <a:r>
              <a:rPr lang="ko-KR" altLang="en-US" dirty="0" err="1"/>
              <a:t>채워넣어줌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/main/java/com.fastcampus.ch4/domain/BoardDto.java (DB</a:t>
            </a:r>
            <a:r>
              <a:rPr lang="ko-KR" altLang="en-US" dirty="0"/>
              <a:t>테이블 </a:t>
            </a:r>
            <a:r>
              <a:rPr lang="ko-KR" altLang="en-US" dirty="0" err="1"/>
              <a:t>컬럼명</a:t>
            </a:r>
            <a:r>
              <a:rPr lang="ko-KR" altLang="en-US" dirty="0"/>
              <a:t> </a:t>
            </a:r>
            <a:r>
              <a:rPr lang="en-US" altLang="ko-KR" dirty="0"/>
              <a:t>getter/setter </a:t>
            </a:r>
            <a:r>
              <a:rPr lang="ko-KR" altLang="en-US" dirty="0"/>
              <a:t>작성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BoardDao.java</a:t>
            </a:r>
            <a:r>
              <a:rPr lang="ko-KR" altLang="en-US" dirty="0"/>
              <a:t>를 인터페이스로 만들고 그를 </a:t>
            </a:r>
            <a:r>
              <a:rPr lang="ko-KR" altLang="en-US" dirty="0" err="1"/>
              <a:t>구현화한</a:t>
            </a:r>
            <a:r>
              <a:rPr lang="ko-KR" altLang="en-US" dirty="0"/>
              <a:t> </a:t>
            </a:r>
            <a:r>
              <a:rPr lang="en-US" altLang="ko-KR" dirty="0"/>
              <a:t>BoardDaoImpl.java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test/java/com.fastcampus.com/</a:t>
            </a:r>
            <a:r>
              <a:rPr lang="en-US" altLang="ko-KR" dirty="0" err="1"/>
              <a:t>BoardDaoImplTest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/>
              <a:t> </a:t>
            </a:r>
            <a:r>
              <a:rPr lang="en-US" altLang="ko-KR"/>
              <a:t>@</a:t>
            </a:r>
            <a:r>
              <a:rPr lang="en-US" altLang="ko-KR" dirty="0"/>
              <a:t>Test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998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629397" y="2828836"/>
            <a:ext cx="8933408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ch04_02(0:25~6:10)</a:t>
            </a:r>
          </a:p>
          <a:p>
            <a:pPr algn="ctr"/>
            <a:r>
              <a:rPr lang="ko-KR" altLang="en-US" sz="3600" b="1" dirty="0"/>
              <a:t>게시판을 만드는데 사용할 보드 </a:t>
            </a:r>
            <a:r>
              <a:rPr lang="en-US" altLang="ko-KR" sz="3600" b="1" dirty="0"/>
              <a:t>DAO </a:t>
            </a:r>
            <a:r>
              <a:rPr lang="ko-KR" altLang="en-US" sz="3600" b="1" dirty="0"/>
              <a:t>작성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설명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675263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482BA6-20A2-39B4-6DE3-B1DD9A8332B6}"/>
              </a:ext>
            </a:extLst>
          </p:cNvPr>
          <p:cNvSpPr txBox="1"/>
          <p:nvPr/>
        </p:nvSpPr>
        <p:spPr>
          <a:xfrm>
            <a:off x="489752" y="4804866"/>
            <a:ext cx="37616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순서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테이블 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Mapper XML &amp; DTO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DAO</a:t>
            </a:r>
            <a:r>
              <a:rPr lang="ko-KR" altLang="en-US" dirty="0"/>
              <a:t>인터페이스 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DAO</a:t>
            </a:r>
            <a:r>
              <a:rPr lang="ko-KR" altLang="en-US" dirty="0"/>
              <a:t>인터페이스 구현</a:t>
            </a:r>
            <a:r>
              <a:rPr lang="en-US" altLang="ko-KR" dirty="0"/>
              <a:t>&amp; </a:t>
            </a:r>
            <a:r>
              <a:rPr lang="ko-KR" altLang="en-US" dirty="0"/>
              <a:t>테스트 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DC9376-AE71-9F09-AD6B-0B0A49F3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2" y="328844"/>
            <a:ext cx="8933482" cy="4249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848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616706" y="2828836"/>
            <a:ext cx="495879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ch04_02(6:20~18:45)</a:t>
            </a:r>
          </a:p>
          <a:p>
            <a:pPr algn="ctr"/>
            <a:r>
              <a:rPr lang="en-US" altLang="ko-KR" sz="3600" b="1" dirty="0"/>
              <a:t>DTO</a:t>
            </a:r>
            <a:r>
              <a:rPr lang="ko-KR" altLang="en-US" sz="3600" b="1" dirty="0"/>
              <a:t>란</a:t>
            </a:r>
            <a:r>
              <a:rPr lang="en-US" altLang="ko-KR" sz="3600" b="1" dirty="0"/>
              <a:t>? (VO</a:t>
            </a:r>
            <a:r>
              <a:rPr lang="ko-KR" altLang="en-US" sz="3600" b="1" dirty="0"/>
              <a:t>와 </a:t>
            </a:r>
            <a:r>
              <a:rPr lang="ko-KR" altLang="en-US" sz="3600" b="1" dirty="0" err="1"/>
              <a:t>같은말</a:t>
            </a:r>
            <a:r>
              <a:rPr lang="en-US" altLang="ko-KR" sz="3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6315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482BA6-20A2-39B4-6DE3-B1DD9A8332B6}"/>
              </a:ext>
            </a:extLst>
          </p:cNvPr>
          <p:cNvSpPr txBox="1"/>
          <p:nvPr/>
        </p:nvSpPr>
        <p:spPr>
          <a:xfrm>
            <a:off x="355745" y="619121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DTO – Data Transfer Object </a:t>
            </a:r>
          </a:p>
          <a:p>
            <a:r>
              <a:rPr lang="ko-KR" altLang="en-US" dirty="0"/>
              <a:t>데이터 전송을 위해 사용되는 객체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5FCCEC-D6D3-160D-B42C-EF90D88B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26" y="1579401"/>
            <a:ext cx="9036514" cy="4172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7516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482BA6-20A2-39B4-6DE3-B1DD9A8332B6}"/>
              </a:ext>
            </a:extLst>
          </p:cNvPr>
          <p:cNvSpPr txBox="1"/>
          <p:nvPr/>
        </p:nvSpPr>
        <p:spPr>
          <a:xfrm>
            <a:off x="387276" y="4883693"/>
            <a:ext cx="66272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게시판에서 글을 읽을 경우</a:t>
            </a:r>
            <a:r>
              <a:rPr lang="en-US" altLang="ko-KR" dirty="0"/>
              <a:t> </a:t>
            </a:r>
            <a:r>
              <a:rPr lang="ko-KR" altLang="en-US" dirty="0"/>
              <a:t>동작 원리는 아래와 같다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BoardDto</a:t>
            </a:r>
            <a:r>
              <a:rPr lang="ko-KR" altLang="en-US" dirty="0"/>
              <a:t>객체에 </a:t>
            </a:r>
            <a:r>
              <a:rPr lang="en-US" altLang="ko-KR" dirty="0"/>
              <a:t>DB</a:t>
            </a:r>
            <a:r>
              <a:rPr lang="ko-KR" altLang="en-US" dirty="0"/>
              <a:t>값을 채워서 </a:t>
            </a:r>
            <a:r>
              <a:rPr lang="ko-KR" altLang="en-US" dirty="0" err="1"/>
              <a:t>읽어내리는</a:t>
            </a:r>
            <a:r>
              <a:rPr lang="ko-KR" altLang="en-US" dirty="0"/>
              <a:t>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게시판에 글을 쓸 경우 동작 원리는 아래와 같다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DTO</a:t>
            </a:r>
            <a:r>
              <a:rPr lang="ko-KR" altLang="en-US" dirty="0"/>
              <a:t>에 값을 채워서 </a:t>
            </a:r>
            <a:r>
              <a:rPr lang="en-US" altLang="ko-KR" dirty="0"/>
              <a:t>DB</a:t>
            </a:r>
            <a:r>
              <a:rPr lang="ko-KR" altLang="en-US" dirty="0"/>
              <a:t>에 값을 전달하여 값을 저장하는 것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5FCCEC-D6D3-160D-B42C-EF90D88B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7" y="223567"/>
            <a:ext cx="9036514" cy="4172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917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955652" y="2828836"/>
            <a:ext cx="6280887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 (</a:t>
            </a:r>
            <a:r>
              <a:rPr lang="ko-KR" altLang="en-US" sz="3600" b="1" dirty="0"/>
              <a:t>요약</a:t>
            </a:r>
            <a:r>
              <a:rPr lang="en-US" altLang="ko-KR" sz="3600" b="1" dirty="0"/>
              <a:t>)</a:t>
            </a:r>
          </a:p>
          <a:p>
            <a:pPr algn="ctr"/>
            <a:r>
              <a:rPr lang="en-US" altLang="ko-KR" sz="3600" b="1" dirty="0" err="1"/>
              <a:t>MyBatis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설정 및 화면 띄우기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40654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342212" y="2828836"/>
            <a:ext cx="5507791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ch04_02(18:45~)</a:t>
            </a:r>
          </a:p>
          <a:p>
            <a:pPr algn="ctr"/>
            <a:r>
              <a:rPr lang="en-US" altLang="ko-KR" sz="3600" b="1" dirty="0" err="1"/>
              <a:t>Mybatis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작성 실습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코드는 작성 및 </a:t>
            </a:r>
            <a:r>
              <a:rPr lang="en-US" altLang="ko-KR" sz="3600" b="1" dirty="0"/>
              <a:t>test </a:t>
            </a:r>
            <a:r>
              <a:rPr lang="ko-KR" altLang="en-US" sz="3600" b="1" dirty="0"/>
              <a:t>완료 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143051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424544" y="2828836"/>
            <a:ext cx="534313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ch04_02(39:15~43:50)</a:t>
            </a:r>
          </a:p>
          <a:p>
            <a:pPr algn="ctr"/>
            <a:r>
              <a:rPr lang="en-US" altLang="ko-KR" sz="3600" b="1" dirty="0" err="1"/>
              <a:t>MyBatis</a:t>
            </a:r>
            <a:r>
              <a:rPr lang="en-US" altLang="ko-KR" sz="3600" b="1" dirty="0"/>
              <a:t> #{ }</a:t>
            </a:r>
            <a:r>
              <a:rPr lang="ko-KR" altLang="en-US" sz="3600" b="1" dirty="0"/>
              <a:t>와 </a:t>
            </a:r>
            <a:r>
              <a:rPr lang="en-US" altLang="ko-KR" sz="3600" b="1" dirty="0"/>
              <a:t>${ } </a:t>
            </a:r>
            <a:r>
              <a:rPr lang="ko-KR" altLang="en-US" sz="3600" b="1" dirty="0"/>
              <a:t>차이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719582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E2062A-284F-EB93-7E9A-147B231A7C25}"/>
              </a:ext>
            </a:extLst>
          </p:cNvPr>
          <p:cNvSpPr txBox="1"/>
          <p:nvPr/>
        </p:nvSpPr>
        <p:spPr>
          <a:xfrm>
            <a:off x="551109" y="4903582"/>
            <a:ext cx="76161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#{ } = </a:t>
            </a:r>
            <a:r>
              <a:rPr lang="en-US" altLang="ko-KR" dirty="0" err="1"/>
              <a:t>PreparedStatement</a:t>
            </a:r>
            <a:r>
              <a:rPr lang="ko-KR" altLang="en-US" dirty="0"/>
              <a:t>로 변경되고 </a:t>
            </a:r>
            <a:r>
              <a:rPr lang="en-US" altLang="ko-KR" dirty="0"/>
              <a:t>(?,?,?); </a:t>
            </a:r>
            <a:r>
              <a:rPr lang="ko-KR" altLang="en-US" dirty="0" err="1"/>
              <a:t>이런식으로</a:t>
            </a:r>
            <a:r>
              <a:rPr lang="ko-KR" altLang="en-US" dirty="0"/>
              <a:t> 바뀜</a:t>
            </a:r>
            <a:endParaRPr lang="en-US" altLang="ko-KR" dirty="0"/>
          </a:p>
          <a:p>
            <a:r>
              <a:rPr lang="en-US" altLang="ko-KR" dirty="0"/>
              <a:t>${ } = Statement</a:t>
            </a:r>
            <a:r>
              <a:rPr lang="ko-KR" altLang="en-US" dirty="0"/>
              <a:t>로 바뀜</a:t>
            </a:r>
            <a:endParaRPr lang="en-US" altLang="ko-KR" dirty="0"/>
          </a:p>
          <a:p>
            <a:r>
              <a:rPr lang="en-US" altLang="ko-KR" dirty="0"/>
              <a:t>#{ }</a:t>
            </a:r>
            <a:r>
              <a:rPr lang="ko-KR" altLang="en-US" dirty="0"/>
              <a:t>는 </a:t>
            </a:r>
            <a:r>
              <a:rPr lang="en-US" altLang="ko-KR" dirty="0"/>
              <a:t>SQL Injection </a:t>
            </a:r>
            <a:r>
              <a:rPr lang="ko-KR" altLang="en-US" dirty="0"/>
              <a:t>공격도 </a:t>
            </a:r>
            <a:r>
              <a:rPr lang="ko-KR" altLang="en-US" dirty="0" err="1"/>
              <a:t>막아줌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${ }</a:t>
            </a:r>
            <a:r>
              <a:rPr lang="ko-KR" altLang="en-US" dirty="0"/>
              <a:t>를 사용하려면 </a:t>
            </a:r>
            <a:r>
              <a:rPr lang="en-US" altLang="ko-KR" dirty="0"/>
              <a:t>‘ ‘ </a:t>
            </a:r>
            <a:r>
              <a:rPr lang="ko-KR" altLang="en-US" dirty="0"/>
              <a:t>를 붙여야 함</a:t>
            </a:r>
            <a:r>
              <a:rPr lang="en-US" altLang="ko-KR" dirty="0"/>
              <a:t>. (#{ } &lt;&lt; </a:t>
            </a:r>
            <a:r>
              <a:rPr lang="ko-KR" altLang="en-US" dirty="0"/>
              <a:t>요놈은 </a:t>
            </a:r>
            <a:r>
              <a:rPr lang="en-US" altLang="ko-KR" dirty="0"/>
              <a:t>‘’ </a:t>
            </a:r>
            <a:r>
              <a:rPr lang="ko-KR" altLang="en-US" dirty="0"/>
              <a:t>이거 </a:t>
            </a:r>
            <a:r>
              <a:rPr lang="ko-KR" altLang="en-US" dirty="0" err="1"/>
              <a:t>안붙여도</a:t>
            </a:r>
            <a:r>
              <a:rPr lang="ko-KR" altLang="en-US" dirty="0"/>
              <a:t> 됨</a:t>
            </a:r>
            <a:r>
              <a:rPr lang="en-US" altLang="ko-KR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69B2CF-CFD0-2748-3FCB-83DE9351D208}"/>
              </a:ext>
            </a:extLst>
          </p:cNvPr>
          <p:cNvGrpSpPr/>
          <p:nvPr/>
        </p:nvGrpSpPr>
        <p:grpSpPr>
          <a:xfrm>
            <a:off x="551109" y="267844"/>
            <a:ext cx="9817605" cy="4407126"/>
            <a:chOff x="1087137" y="717161"/>
            <a:chExt cx="9817605" cy="44071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AC1389-77AF-ACBE-FA8F-1F1A5053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137" y="717161"/>
              <a:ext cx="9576292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FF8C298-E36C-CCD9-03D1-EDF782BFD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137" y="3035030"/>
              <a:ext cx="9817605" cy="20892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08971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777461" y="2828836"/>
            <a:ext cx="8637301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ch04_02(43:50~)</a:t>
            </a:r>
          </a:p>
          <a:p>
            <a:pPr algn="ctr"/>
            <a:r>
              <a:rPr lang="en-US" altLang="ko-KR" sz="3600" b="1" dirty="0"/>
              <a:t>&lt; &gt; </a:t>
            </a:r>
            <a:r>
              <a:rPr lang="ko-KR" altLang="en-US" sz="3600" b="1" dirty="0"/>
              <a:t>같은 기호는 </a:t>
            </a:r>
            <a:r>
              <a:rPr lang="en-US" altLang="ko-KR" sz="3600" b="1" dirty="0" err="1"/>
              <a:t>MyBatis</a:t>
            </a:r>
            <a:r>
              <a:rPr lang="ko-KR" altLang="en-US" sz="3600" b="1" dirty="0"/>
              <a:t>에서는 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&amp;</a:t>
            </a:r>
            <a:r>
              <a:rPr lang="en-US" altLang="ko-KR" sz="3600" b="1" dirty="0" err="1"/>
              <a:t>lt</a:t>
            </a:r>
            <a:r>
              <a:rPr lang="en-US" altLang="ko-KR" sz="3600" b="1" dirty="0"/>
              <a:t>; &amp;</a:t>
            </a:r>
            <a:r>
              <a:rPr lang="en-US" altLang="ko-KR" sz="3600" b="1" dirty="0" err="1"/>
              <a:t>gt</a:t>
            </a:r>
            <a:r>
              <a:rPr lang="en-US" altLang="ko-KR" sz="3600" b="1" dirty="0"/>
              <a:t>; </a:t>
            </a:r>
            <a:r>
              <a:rPr lang="ko-KR" altLang="en-US" sz="3600" b="1" dirty="0" err="1"/>
              <a:t>이런식으로</a:t>
            </a:r>
            <a:r>
              <a:rPr lang="ko-KR" altLang="en-US" sz="3600" b="1" dirty="0"/>
              <a:t> 변환해주어야 한다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432283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258503-0869-CC9E-2808-5DB882BF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51" y="649920"/>
            <a:ext cx="9995414" cy="3067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27912-5BDD-16F5-56D6-2BF95415475F}"/>
              </a:ext>
            </a:extLst>
          </p:cNvPr>
          <p:cNvSpPr txBox="1"/>
          <p:nvPr/>
        </p:nvSpPr>
        <p:spPr>
          <a:xfrm>
            <a:off x="1087821" y="4138448"/>
            <a:ext cx="985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원래는 왼쪽그림을 오른쪽 그림처럼 바꾸어 주어야 하지만 저게 많아질 경우 코드가 복잡해짐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&lt;![CDATA[ ]]&gt; </a:t>
            </a:r>
            <a:r>
              <a:rPr lang="ko-KR" altLang="en-US" dirty="0"/>
              <a:t>이걸로 묶어주면 바꾸지 않아도 됨</a:t>
            </a:r>
          </a:p>
        </p:txBody>
      </p:sp>
    </p:spTree>
    <p:extLst>
      <p:ext uri="{BB962C8B-B14F-4D97-AF65-F5344CB8AC3E}">
        <p14:creationId xmlns:p14="http://schemas.microsoft.com/office/powerpoint/2010/main" val="2231994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452602" y="2828836"/>
            <a:ext cx="528702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ch04_03(</a:t>
            </a:r>
            <a:r>
              <a:rPr lang="ko-KR" altLang="en-US" sz="3600" b="1" dirty="0"/>
              <a:t>요약</a:t>
            </a:r>
            <a:r>
              <a:rPr lang="en-US" altLang="ko-KR" sz="3600" b="1" dirty="0"/>
              <a:t>)</a:t>
            </a:r>
          </a:p>
          <a:p>
            <a:pPr algn="ctr"/>
            <a:r>
              <a:rPr lang="ko-KR" altLang="en-US" sz="3600" b="1" dirty="0"/>
              <a:t>게시물 목록 </a:t>
            </a:r>
            <a:r>
              <a:rPr lang="ko-KR" altLang="en-US" sz="3600" b="1" dirty="0" err="1"/>
              <a:t>페이징</a:t>
            </a:r>
            <a:r>
              <a:rPr lang="ko-KR" altLang="en-US" sz="3600" b="1" dirty="0"/>
              <a:t> 처리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097889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909987" y="2828836"/>
            <a:ext cx="6372257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ch04_03(7:25~</a:t>
            </a:r>
            <a:r>
              <a:rPr lang="ko-KR" altLang="en-US" sz="3600" b="1" dirty="0"/>
              <a:t>끝까지</a:t>
            </a:r>
            <a:r>
              <a:rPr lang="en-US" altLang="ko-KR" sz="3600" b="1" dirty="0"/>
              <a:t>)</a:t>
            </a:r>
          </a:p>
          <a:p>
            <a:pPr algn="ctr"/>
            <a:r>
              <a:rPr lang="ko-KR" altLang="en-US" sz="3600" b="1" dirty="0"/>
              <a:t>게시물 목록 </a:t>
            </a:r>
            <a:r>
              <a:rPr lang="ko-KR" altLang="en-US" sz="3600" b="1" dirty="0" err="1"/>
              <a:t>페이징</a:t>
            </a:r>
            <a:r>
              <a:rPr lang="ko-KR" altLang="en-US" sz="3600" b="1" dirty="0"/>
              <a:t> 처리 실습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718875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743182" y="2828836"/>
            <a:ext cx="10705879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ch04_04(</a:t>
            </a:r>
            <a:r>
              <a:rPr lang="ko-KR" altLang="en-US" sz="3600" b="1" dirty="0"/>
              <a:t>요약</a:t>
            </a:r>
            <a:r>
              <a:rPr lang="en-US" altLang="ko-KR" sz="3600" b="1" dirty="0"/>
              <a:t>)</a:t>
            </a:r>
          </a:p>
          <a:p>
            <a:pPr algn="ctr"/>
            <a:r>
              <a:rPr lang="ko-KR" altLang="en-US" sz="3600" b="1" dirty="0"/>
              <a:t>이전 영상에서 </a:t>
            </a:r>
            <a:r>
              <a:rPr lang="en-US" altLang="ko-KR" sz="3600" b="1" dirty="0"/>
              <a:t>getter/setter </a:t>
            </a:r>
            <a:r>
              <a:rPr lang="ko-KR" altLang="en-US" sz="3600" b="1" dirty="0" err="1"/>
              <a:t>안만들어서</a:t>
            </a:r>
            <a:r>
              <a:rPr lang="ko-KR" altLang="en-US" sz="3600" b="1" dirty="0"/>
              <a:t> 지금 만듦</a:t>
            </a:r>
            <a:endParaRPr lang="en-US" altLang="ko-KR" sz="3600" b="1" dirty="0"/>
          </a:p>
          <a:p>
            <a:pPr algn="ctr"/>
            <a:r>
              <a:rPr lang="en-US" altLang="ko-KR" sz="3600" b="1"/>
              <a:t>(0:00~02:10)</a:t>
            </a:r>
          </a:p>
          <a:p>
            <a:pPr algn="ctr"/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845878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839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743182" y="2828836"/>
            <a:ext cx="10705879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ch04_04(</a:t>
            </a:r>
            <a:r>
              <a:rPr lang="ko-KR" altLang="en-US" sz="3600" b="1" dirty="0"/>
              <a:t>요약</a:t>
            </a:r>
            <a:r>
              <a:rPr lang="en-US" altLang="ko-KR" sz="3600" b="1" dirty="0"/>
              <a:t>)</a:t>
            </a:r>
          </a:p>
          <a:p>
            <a:pPr algn="ctr"/>
            <a:r>
              <a:rPr lang="ko-KR" altLang="en-US" sz="3600" b="1" dirty="0"/>
              <a:t>이전 영상에서 </a:t>
            </a:r>
            <a:r>
              <a:rPr lang="en-US" altLang="ko-KR" sz="3600" b="1" dirty="0"/>
              <a:t>getter/setter </a:t>
            </a:r>
            <a:r>
              <a:rPr lang="ko-KR" altLang="en-US" sz="3600" b="1" dirty="0" err="1"/>
              <a:t>안만들어서</a:t>
            </a:r>
            <a:r>
              <a:rPr lang="ko-KR" altLang="en-US" sz="3600" b="1" dirty="0"/>
              <a:t> 지금 만듦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(02:10~20:00</a:t>
            </a:r>
            <a:r>
              <a:rPr lang="ko-KR" altLang="en-US" sz="3600" b="1" dirty="0"/>
              <a:t>까지 실습함</a:t>
            </a:r>
            <a:r>
              <a:rPr lang="en-US" altLang="ko-KR" sz="3600" b="1" dirty="0"/>
              <a:t>/27:00</a:t>
            </a:r>
            <a:r>
              <a:rPr lang="ko-KR" altLang="en-US" sz="3600" b="1" dirty="0"/>
              <a:t>까지 봄</a:t>
            </a:r>
            <a:r>
              <a:rPr lang="en-US" altLang="ko-KR" sz="3600" b="1" dirty="0"/>
              <a:t>)</a:t>
            </a:r>
          </a:p>
          <a:p>
            <a:pPr algn="ctr"/>
            <a:r>
              <a:rPr lang="ko-KR" altLang="en-US" sz="3600" b="1"/>
              <a:t>뭔가 달라서 실습 진행 불가능 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98217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781996" y="2828836"/>
            <a:ext cx="462819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 (0:50~1:50)</a:t>
            </a:r>
          </a:p>
          <a:p>
            <a:pPr algn="ctr"/>
            <a:r>
              <a:rPr lang="en-US" altLang="ko-KR" sz="3600" b="1" dirty="0" err="1"/>
              <a:t>MyBatis</a:t>
            </a:r>
            <a:r>
              <a:rPr lang="ko-KR" altLang="en-US" sz="3600" b="1" dirty="0"/>
              <a:t>란</a:t>
            </a:r>
            <a:r>
              <a:rPr lang="en-US" altLang="ko-KR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1660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56025" y="3075057"/>
            <a:ext cx="407996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ch04-07 (1:10)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동적 쿼리</a:t>
            </a:r>
            <a:endParaRPr lang="en-US" altLang="ko-KR" sz="4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269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3801" y="253029"/>
            <a:ext cx="2513829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ch04-07 (1:10)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동적 쿼리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081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21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131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315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938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210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604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910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322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E531F8-FCAA-8A5F-EFB1-4D181EB9D922}"/>
              </a:ext>
            </a:extLst>
          </p:cNvPr>
          <p:cNvSpPr txBox="1"/>
          <p:nvPr/>
        </p:nvSpPr>
        <p:spPr>
          <a:xfrm>
            <a:off x="611271" y="984298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을 별도의 </a:t>
            </a:r>
            <a:r>
              <a:rPr lang="en-US" altLang="ko-KR" dirty="0"/>
              <a:t>xml</a:t>
            </a:r>
            <a:r>
              <a:rPr lang="ko-KR" altLang="en-US" dirty="0"/>
              <a:t>으로 분리시켜 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xml</a:t>
            </a:r>
            <a:r>
              <a:rPr lang="ko-KR" altLang="en-US" dirty="0"/>
              <a:t>에서 </a:t>
            </a:r>
            <a:r>
              <a:rPr lang="en-US" altLang="ko-KR" dirty="0"/>
              <a:t>SQL</a:t>
            </a:r>
            <a:r>
              <a:rPr lang="ko-KR" altLang="en-US" dirty="0"/>
              <a:t>문법을 사용하도록 하는 것 </a:t>
            </a:r>
            <a:r>
              <a:rPr lang="en-US" altLang="ko-KR" dirty="0"/>
              <a:t>(</a:t>
            </a:r>
            <a:r>
              <a:rPr lang="ko-KR" altLang="en-US" dirty="0"/>
              <a:t>쉽고 심플함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6108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846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030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9492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218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82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887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21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775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9109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18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596045" y="2828836"/>
            <a:ext cx="5000087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ch04_01 (4:30)</a:t>
            </a:r>
          </a:p>
          <a:p>
            <a:pPr algn="ctr"/>
            <a:r>
              <a:rPr lang="en-US" altLang="ko-KR" sz="3600" b="1" dirty="0" err="1"/>
              <a:t>iBatis</a:t>
            </a:r>
            <a:r>
              <a:rPr lang="ko-KR" altLang="en-US" sz="3600" b="1" dirty="0"/>
              <a:t>와 </a:t>
            </a:r>
            <a:r>
              <a:rPr lang="en-US" altLang="ko-KR" sz="3600" b="1" dirty="0" err="1"/>
              <a:t>MyBatis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차이 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62771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44FC3-7559-C301-F09A-9B8EC02D1483}"/>
              </a:ext>
            </a:extLst>
          </p:cNvPr>
          <p:cNvSpPr txBox="1"/>
          <p:nvPr/>
        </p:nvSpPr>
        <p:spPr>
          <a:xfrm>
            <a:off x="1474076" y="985345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이름이 </a:t>
            </a:r>
            <a:r>
              <a:rPr lang="ko-KR" altLang="en-US" dirty="0" err="1"/>
              <a:t>바뀐거라고</a:t>
            </a:r>
            <a:r>
              <a:rPr lang="ko-KR" altLang="en-US" dirty="0"/>
              <a:t> 함 </a:t>
            </a:r>
            <a:r>
              <a:rPr lang="en-US" altLang="ko-KR" dirty="0"/>
              <a:t>2010</a:t>
            </a:r>
            <a:r>
              <a:rPr lang="ko-KR" altLang="en-US" dirty="0"/>
              <a:t>년에</a:t>
            </a:r>
          </a:p>
        </p:txBody>
      </p:sp>
    </p:spTree>
    <p:extLst>
      <p:ext uri="{BB962C8B-B14F-4D97-AF65-F5344CB8AC3E}">
        <p14:creationId xmlns:p14="http://schemas.microsoft.com/office/powerpoint/2010/main" val="239774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3178</TotalTime>
  <Words>2114</Words>
  <Application>Microsoft Office PowerPoint</Application>
  <PresentationFormat>와이드스크린</PresentationFormat>
  <Paragraphs>248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4" baseType="lpstr">
      <vt:lpstr>Arial Unicode MS</vt:lpstr>
      <vt:lpstr>맑은 고딕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363</cp:revision>
  <dcterms:created xsi:type="dcterms:W3CDTF">2023-10-07T00:53:41Z</dcterms:created>
  <dcterms:modified xsi:type="dcterms:W3CDTF">2023-12-24T14:17:21Z</dcterms:modified>
</cp:coreProperties>
</file>